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3" r:id="rId1"/>
  </p:sldMasterIdLst>
  <p:notesMasterIdLst>
    <p:notesMasterId r:id="rId18"/>
  </p:notesMasterIdLst>
  <p:sldIdLst>
    <p:sldId id="256" r:id="rId2"/>
    <p:sldId id="260" r:id="rId3"/>
    <p:sldId id="264" r:id="rId4"/>
    <p:sldId id="1000" r:id="rId5"/>
    <p:sldId id="1001" r:id="rId6"/>
    <p:sldId id="974" r:id="rId7"/>
    <p:sldId id="1002" r:id="rId8"/>
    <p:sldId id="310" r:id="rId9"/>
    <p:sldId id="309" r:id="rId10"/>
    <p:sldId id="290" r:id="rId11"/>
    <p:sldId id="308" r:id="rId12"/>
    <p:sldId id="302" r:id="rId13"/>
    <p:sldId id="305" r:id="rId14"/>
    <p:sldId id="307" r:id="rId15"/>
    <p:sldId id="291" r:id="rId16"/>
    <p:sldId id="29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BEA9"/>
    <a:srgbClr val="6F122E"/>
    <a:srgbClr val="9D1E52"/>
    <a:srgbClr val="FB575C"/>
    <a:srgbClr val="D47800"/>
    <a:srgbClr val="092D59"/>
    <a:srgbClr val="4D648A"/>
    <a:srgbClr val="2A6C81"/>
    <a:srgbClr val="BCC811"/>
    <a:srgbClr val="817D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6078" autoAdjust="0"/>
  </p:normalViewPr>
  <p:slideViewPr>
    <p:cSldViewPr snapToGrid="0">
      <p:cViewPr varScale="1">
        <p:scale>
          <a:sx n="84" d="100"/>
          <a:sy n="84" d="100"/>
        </p:scale>
        <p:origin x="1632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0EDE4E-51D3-4C18-8782-BDB571C3E4C4}" type="datetimeFigureOut">
              <a:rPr lang="sv-SE" smtClean="0"/>
              <a:t>2026-10-20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D6751-D004-4DB3-AFC0-A6604FB884D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8566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ledsys.lio.se/Document/Published/76124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Kristin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D6751-D004-4DB3-AFC0-A6604FB884DF}" type="slidenum">
              <a:rPr lang="sv-SE" smtClean="0"/>
              <a:t>1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794266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err="1"/>
              <a:t>Patch</a:t>
            </a:r>
            <a:r>
              <a:rPr lang="sv-SE" dirty="0"/>
              <a:t> 12 oktober – OBS! Ändrat servicefönster</a:t>
            </a:r>
          </a:p>
          <a:p>
            <a:r>
              <a:rPr lang="sv-SE" dirty="0"/>
              <a:t>Nyheter i och med uppgradering av Cosmic </a:t>
            </a:r>
            <a:r>
              <a:rPr lang="sv-SE" dirty="0">
                <a:highlight>
                  <a:srgbClr val="FFFF00"/>
                </a:highlight>
              </a:rPr>
              <a:t>26 november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D6751-D004-4DB3-AFC0-A6604FB884DF}" type="slidenum">
              <a:rPr lang="sv-SE" smtClean="0"/>
              <a:t>2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85723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Från förvaltningsobjekt till enheten VIS.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Patientjournalen är samlingsnamnet på de vårdinformationssystem som VIS förvaltar.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Therese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D6751-D004-4DB3-AFC0-A6604FB884DF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419757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9537D-F27E-1772-FAED-3A40B5676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50F2481C-DD0F-43FA-8ABB-CEEDF7A41D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E4CDCEDC-A641-6703-35AC-F9AF1C619D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Patientjournalen kan beskrivas som länken mellan företagen som levererar systemen och hälso- och sjukvården. </a:t>
            </a:r>
          </a:p>
          <a:p>
            <a:endParaRPr lang="sv-SE" dirty="0"/>
          </a:p>
          <a:p>
            <a:r>
              <a:rPr lang="sv-SE" dirty="0"/>
              <a:t>I Patientjournalen arbetar ca 30 medarbetar från olika enheter och med olika kompetenser. </a:t>
            </a:r>
          </a:p>
          <a:p>
            <a:endParaRPr lang="sv-SE" dirty="0"/>
          </a:p>
          <a:p>
            <a:r>
              <a:rPr lang="sv-SE" dirty="0"/>
              <a:t>Här finns:</a:t>
            </a:r>
          </a:p>
          <a:p>
            <a:endParaRPr lang="sv-S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/>
              <a:t>Tekniker som bland annat sköter regionens databaser och servrar.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/>
              <a:t>Applikationsspecialister eller IT-nära medarbetare, som är särskilt utbildade på olika typer av datasystem och hur dessa kan konfigureras.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/>
              <a:t>Och så verksamhetsnära utvecklingsledare, som arbetar nära vårdverksamheten för att bland annat stötta, utbilda och samla in behov.  </a:t>
            </a:r>
          </a:p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AFC69B3-72A3-8737-7B4A-1D1B8446DB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A786AA-019F-4545-89D2-9D10920C72F7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771354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600" dirty="0"/>
              <a:t>Patientjournalen kan beskrivas som länken mellan företagen som levererar systemen och hälso- och sjukvården. </a:t>
            </a:r>
          </a:p>
          <a:p>
            <a:endParaRPr lang="sv-SE" sz="1600" dirty="0"/>
          </a:p>
          <a:p>
            <a:r>
              <a:rPr lang="sv-SE" sz="1600" dirty="0"/>
              <a:t>I Patientjournalen arbetar ca 30 medarbetar från olika enheter och med olika kompetenser. </a:t>
            </a:r>
          </a:p>
          <a:p>
            <a:endParaRPr lang="sv-SE" sz="1600" dirty="0"/>
          </a:p>
          <a:p>
            <a:r>
              <a:rPr lang="sv-SE" sz="1600" dirty="0"/>
              <a:t>Här finns:</a:t>
            </a:r>
          </a:p>
          <a:p>
            <a:endParaRPr lang="sv-SE" sz="16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600" dirty="0"/>
              <a:t>Tekniker som bland annat sköter regionens databaser och servrar.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600" dirty="0"/>
              <a:t>Applikationsspecialister eller IT-nära medarbetare, som är särskilt utbildade på olika typer av datasystem och hur dessa kan konfigureras.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600" dirty="0"/>
              <a:t>Och så verksamhetsnära utvecklingsledare, som arbetar nära vårdverksamheten för att bland annat stötta, utbilda och samla in behov.  </a:t>
            </a:r>
          </a:p>
          <a:p>
            <a:endParaRPr lang="sv-SE" sz="16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sv-SE" sz="16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(1) Tillsammans förvaltar de:</a:t>
            </a:r>
          </a:p>
          <a:p>
            <a:endParaRPr lang="sv-SE" sz="16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sv-SE" sz="20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Journalportal</a:t>
            </a:r>
          </a:p>
          <a:p>
            <a:r>
              <a:rPr lang="sv-SE" sz="1600" dirty="0"/>
              <a:t>Journalportalen är en funktion som knyter ihop flera vårdapplikationer. Detta gör att du som användare får tillgång till alla applikationer som är knutna till ditt/dina verksamhetsuppdrag och du behöver inte logga in i dem var för sig.</a:t>
            </a:r>
          </a:p>
          <a:p>
            <a:endParaRPr lang="sv-SE" sz="1600" dirty="0"/>
          </a:p>
          <a:p>
            <a:pPr algn="l"/>
            <a:r>
              <a:rPr lang="sv-SE" sz="2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Mitt vaccin</a:t>
            </a:r>
          </a:p>
          <a:p>
            <a:pPr algn="l"/>
            <a:r>
              <a:rPr lang="sv-SE" sz="20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MittVaccin är ett journalsystem för dokumentation av vaccinationer. Det har också stöd för lagerhantering, bokning och digital hälsodeklaration.</a:t>
            </a:r>
            <a:endParaRPr lang="sv-SE" sz="2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/>
            <a:endParaRPr lang="sv-SE" sz="2000" b="1" dirty="0"/>
          </a:p>
          <a:p>
            <a:pPr algn="l"/>
            <a:r>
              <a:rPr lang="sv-SE" sz="28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Cytodos</a:t>
            </a:r>
            <a:endParaRPr lang="sv-SE" sz="28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sv-SE" sz="20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Cytodos</a:t>
            </a:r>
            <a:r>
              <a:rPr lang="sv-SE" sz="20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stöder cytostatikabehandlingens olika delar.</a:t>
            </a:r>
          </a:p>
          <a:p>
            <a:pPr algn="l"/>
            <a:endParaRPr lang="sv-SE" sz="2000" b="1" dirty="0"/>
          </a:p>
          <a:p>
            <a:pPr algn="l"/>
            <a:r>
              <a:rPr lang="sv-SE" sz="2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ROS</a:t>
            </a:r>
          </a:p>
          <a:p>
            <a:pPr algn="l"/>
            <a:r>
              <a:rPr lang="sv-SE" sz="20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ROS är ett system vars syfte är att stödja vårdverksamheten i arbetet med hantering av beställning och svar inom ex. klinisk kemi, patologi, röntgen etcetera. </a:t>
            </a:r>
            <a:endParaRPr lang="sv-SE" sz="2000" dirty="0"/>
          </a:p>
          <a:p>
            <a:pPr algn="l"/>
            <a:endParaRPr lang="sv-SE" sz="2000" b="1" dirty="0"/>
          </a:p>
          <a:p>
            <a:pPr algn="l"/>
            <a:r>
              <a:rPr lang="sv-SE" sz="2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Komplementjournalen</a:t>
            </a:r>
          </a:p>
          <a:p>
            <a:pPr algn="l"/>
            <a:r>
              <a:rPr lang="sv-SE" sz="20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Komplementjournalen är ett system för att skanna och lagra pappersjournalhandlingar. När journaluppgifterna på papper inte kan registreras fullt ut i Cosmic kan man behöva skanna in dem i Komplementjournalen.</a:t>
            </a:r>
          </a:p>
          <a:p>
            <a:pPr algn="l"/>
            <a:endParaRPr lang="sv-SE" sz="2000" b="1" dirty="0"/>
          </a:p>
          <a:p>
            <a:pPr algn="l"/>
            <a:r>
              <a:rPr lang="sv-SE" sz="2000" b="1" dirty="0"/>
              <a:t>ExorLive</a:t>
            </a:r>
            <a:endParaRPr lang="sv-SE" sz="20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/>
            <a:r>
              <a:rPr lang="sv-SE" sz="16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Exorlive används av sjukgymnaster, fysioterapeuter och arbetsterapeuter för att skapa individuellt anpassade träningsprogram för patienter. </a:t>
            </a:r>
          </a:p>
          <a:p>
            <a:endParaRPr lang="sv-SE" sz="1600" dirty="0"/>
          </a:p>
          <a:p>
            <a:pPr algn="l"/>
            <a:r>
              <a:rPr lang="sv-SE" sz="20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Cosmic</a:t>
            </a:r>
          </a:p>
          <a:p>
            <a:r>
              <a:rPr lang="sv-SE" sz="1600" dirty="0"/>
              <a:t>Cosmic är ett system vars syfte är att stödja vårdverksamheten i arbetet med att planera och dokumentera patientens vårdprocess, samt i arbetet med att skapa underlag för att ta betalt och följa upp utförd vård. Vårdverksamheten finns både inom regionen, kommuner och privata vårdgivare.</a:t>
            </a:r>
          </a:p>
          <a:p>
            <a:endParaRPr lang="sv-SE" sz="16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600" dirty="0"/>
              <a:t>Eftersom Cosmic är det största systemet som förvaltas så kallas ibland Patientjournalen lite slarvigt för Cosmic-förvaltningen, men som ni nu förstått så är det bara en del av Patientjournalens arbete.</a:t>
            </a:r>
          </a:p>
          <a:p>
            <a:endParaRPr lang="sv-SE" sz="1600" dirty="0"/>
          </a:p>
          <a:p>
            <a:pPr algn="l"/>
            <a:endParaRPr lang="sv-SE" sz="1600" dirty="0"/>
          </a:p>
          <a:p>
            <a:pPr algn="l"/>
            <a:r>
              <a:rPr lang="sv-SE" sz="1600" dirty="0"/>
              <a:t>-----</a:t>
            </a:r>
            <a:r>
              <a:rPr lang="sv-SE" sz="1600" b="1" dirty="0"/>
              <a:t>Ska nedanstående vara med, finns inte med i bilden?</a:t>
            </a:r>
            <a:r>
              <a:rPr lang="sv-SE" sz="1600" dirty="0"/>
              <a:t>-------------</a:t>
            </a:r>
          </a:p>
          <a:p>
            <a:pPr algn="l"/>
            <a:endParaRPr lang="sv-SE" sz="1600" dirty="0"/>
          </a:p>
          <a:p>
            <a:pPr algn="l"/>
            <a:r>
              <a:rPr lang="sv-SE" sz="16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(Nova  är ett mobilt arbetsstöd och ska vara ett komplement till det arbete som utför i Cosmic. Används inom slutenvården och ger vårdpersonal en överblick över patienterna som är inskrivna på avdelningen.)</a:t>
            </a:r>
          </a:p>
          <a:p>
            <a:pPr algn="l"/>
            <a:endParaRPr lang="sv-SE" sz="1600" dirty="0"/>
          </a:p>
          <a:p>
            <a:pPr algn="l"/>
            <a:r>
              <a:rPr lang="sv-SE" sz="20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(Diktering Max Manus</a:t>
            </a:r>
          </a:p>
          <a:p>
            <a:pPr algn="l"/>
            <a:r>
              <a:rPr lang="sv-SE" sz="16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Max Manus är ett dikteringssystem som används för administrativa diktat, fristående kliniska diktat, tömning av bärbar diktafon samt som reservrutin för Cosmic diktering.)</a:t>
            </a:r>
          </a:p>
          <a:p>
            <a:pPr algn="l"/>
            <a:endParaRPr lang="sv-SE" dirty="0"/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A786AA-019F-4545-89D2-9D10920C72F7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027952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3486C1-BBA2-E0DA-D8FC-6A4D655BE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B511F044-6EDE-8297-FACD-75B5F26AFA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5314F81D-8D0C-D671-98F7-FF0B2C1D99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Eftersom Cosmic är så stort är det i Patientjournalen uppdelat i olika områden som förvaltas av olika team. Vi har exempelvis:</a:t>
            </a:r>
          </a:p>
          <a:p>
            <a:endParaRPr lang="sv-S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/>
              <a:t>Remiss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/>
              <a:t>Resursplanering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/>
              <a:t>Läkemedel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/>
              <a:t>Vårdadministration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/>
              <a:t>Vårddokumentation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/>
              <a:t>och utbildning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sv-SE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sv-SE" dirty="0"/>
              <a:t>Nu ska vi gå över till just journalsystemet Cosmic.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1A79ACC-FFE5-B433-ABB2-CF909F0C6C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A786AA-019F-4545-89D2-9D10920C72F7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681668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9C637-5300-F7E6-E11B-5E2369A04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967BC28F-5401-D589-E7ED-62DF0854EA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D40EADC3-F938-A61F-0335-EBD3473394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66E93F4-D42C-1FCA-ACE7-1FE8E3A55D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A786AA-019F-4545-89D2-9D10920C72F7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863029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34E79-B75D-4A01-9E87-85D2EB607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1C3000AD-131E-152A-504C-ECC8EFC63D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5E38FDE3-3489-FE3F-8FA2-9FC61BB6FD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08C49B7-2E8E-92C8-B758-20E8A6D045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D6751-D004-4DB3-AFC0-A6604FB884DF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832264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0FB7D-41BB-D0E4-78B2-5437AAC03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004D64FB-61CB-366D-05EC-1125EEB2E1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5994EFEE-474D-C1CD-9F94-5DCF1CFADA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Calle</a:t>
            </a:r>
            <a:endParaRPr lang="sv-SE" dirty="0">
              <a:highlight>
                <a:srgbClr val="FF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C030B07-0CE4-7C6C-053B-AB0CC6A71C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D6751-D004-4DB3-AFC0-A6604FB884DF}" type="slidenum">
              <a:rPr lang="sv-SE" smtClean="0"/>
              <a:t>9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700609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Therese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D6751-D004-4DB3-AFC0-A6604FB884DF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72729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8F73A-E3F8-D3DF-0C4B-C21AA565F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A5C7D790-0FD6-E4B5-4878-A308778832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B5B887D0-554E-2087-FD5E-22B078DC4D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Therese</a:t>
            </a: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 </a:t>
            </a:r>
            <a:r>
              <a:rPr lang="sv-S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 november 2026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ersätts </a:t>
            </a:r>
            <a:r>
              <a:rPr lang="sv-S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AVK-brevet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sv-SE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Journalia</a:t>
            </a:r>
            <a:r>
              <a:rPr lang="sv-S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 det nya systemet </a:t>
            </a:r>
            <a:r>
              <a:rPr lang="sv-S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AK-</a:t>
            </a:r>
            <a:r>
              <a:rPr lang="sv-SE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net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på regionens AK-mottagningar (</a:t>
            </a:r>
            <a:r>
              <a:rPr lang="sv-S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antikoagulantionsmottagningar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samband med systembytet kommer man kunna ta del av aktuella ordinationer för </a:t>
            </a:r>
            <a:r>
              <a:rPr lang="sv-SE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Waran</a:t>
            </a:r>
            <a:r>
              <a:rPr lang="sv-SE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sv-SE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Warfarin</a:t>
            </a:r>
            <a:r>
              <a:rPr lang="sv-SE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sv-SE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Marcumar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och eventuell </a:t>
            </a:r>
            <a:r>
              <a:rPr lang="sv-SE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LMH-ordination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samt datum för nästa kontroll via ett uthopp till </a:t>
            </a:r>
            <a:r>
              <a:rPr lang="sv-S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AK-</a:t>
            </a:r>
            <a:r>
              <a:rPr lang="sv-SE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net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 Journalportalen. Uthoppet till AVK-brevet (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Journalia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kommer därmed att ersättas av ett motsvarande uthopp till AK-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net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Ny ikon.</a:t>
            </a:r>
          </a:p>
          <a:p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Ny manual: </a:t>
            </a:r>
            <a:r>
              <a:rPr lang="sv-SE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76124-v.1.0 Manual för uthopp till AK-Net (</a:t>
            </a:r>
            <a:r>
              <a:rPr lang="sv-SE" sz="120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Journalia</a:t>
            </a:r>
            <a:r>
              <a:rPr lang="sv-SE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) via Journalportalen </a:t>
            </a:r>
            <a:endParaRPr lang="sv-SE" sz="1200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200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Frågor hänvisas till Daniel Hydén.</a:t>
            </a:r>
          </a:p>
          <a:p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319EDF06-44AC-91A0-BCFD-47A8F3A3ED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D6751-D004-4DB3-AFC0-A6604FB884DF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770186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Helge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D6751-D004-4DB3-AFC0-A6604FB884DF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28624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69171-DC8C-B2DB-D64B-6A3B6BDA0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BCF31C50-6F61-6E85-9AEF-65A975CE57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94214BDC-268E-38B6-0B7B-66A395BE67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Helge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DAD5E36-E308-9272-9699-FF3F81ED7C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D6751-D004-4DB3-AFC0-A6604FB884DF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435711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="0" i="0" dirty="0">
                <a:solidFill>
                  <a:srgbClr val="252830"/>
                </a:solidFill>
                <a:effectLst/>
                <a:latin typeface="Roboto" panose="02000000000000000000" pitchFamily="2" charset="0"/>
              </a:rPr>
              <a:t>Kristin</a:t>
            </a:r>
          </a:p>
          <a:p>
            <a:endParaRPr lang="sv-SE" b="0" i="0" dirty="0">
              <a:solidFill>
                <a:srgbClr val="252830"/>
              </a:solidFill>
              <a:effectLst/>
              <a:latin typeface="Roboto" panose="02000000000000000000" pitchFamily="2" charset="0"/>
            </a:endParaRPr>
          </a:p>
          <a:p>
            <a:endParaRPr lang="sv-SE" b="0" i="0" dirty="0">
              <a:solidFill>
                <a:srgbClr val="252830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D6751-D004-4DB3-AFC0-A6604FB884DF}" type="slidenum">
              <a:rPr lang="sv-SE" smtClean="0"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575419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D6751-D004-4DB3-AFC0-A6604FB884DF}" type="slidenum">
              <a:rPr lang="sv-SE" smtClean="0"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80535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09CE9-F18C-5020-CF43-5960AFE654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40410"/>
            <a:ext cx="10813067" cy="78383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3600" dirty="0">
                <a:solidFill>
                  <a:schemeClr val="tx2">
                    <a:alpha val="90000"/>
                  </a:schemeClr>
                </a:solidFill>
              </a:defRPr>
            </a:lvl1pPr>
          </a:lstStyle>
          <a:p>
            <a:pPr lvl="0"/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6B3AA5-F8D6-AB69-241F-6F8F1DD41E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998185"/>
            <a:ext cx="10813067" cy="54150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569E8996-63F9-282F-EB89-823A9E405F9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2974" y="1606318"/>
            <a:ext cx="11268845" cy="4791456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78127-77D8-DF99-4AE0-F322800B0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008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D04168-7304-004B-C2F6-42E38FDC5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B12FF42-78AA-43B7-BE38-617D6A986F75}" type="datetime1">
              <a:rPr lang="en-US" smtClean="0"/>
              <a:t>10/20/2026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58464-EE0F-215A-2FA8-F434687B9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204B58B-0420-4827-A2A8-7A3D043AFDDE}" type="slidenum">
              <a:rPr lang="sv-SE" smtClean="0"/>
              <a:pPr/>
              <a:t>‹#›</a:t>
            </a:fld>
            <a:endParaRPr lang="sv-SE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FC4771-5A22-2E68-AB04-0949D0A15B66}"/>
              </a:ext>
            </a:extLst>
          </p:cNvPr>
          <p:cNvCxnSpPr>
            <a:cxnSpLocks/>
          </p:cNvCxnSpPr>
          <p:nvPr/>
        </p:nvCxnSpPr>
        <p:spPr>
          <a:xfrm flipH="1">
            <a:off x="0" y="159971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AA95C5A-6D75-9E1D-C459-7F2022E84F55}"/>
              </a:ext>
            </a:extLst>
          </p:cNvPr>
          <p:cNvCxnSpPr>
            <a:cxnSpLocks/>
          </p:cNvCxnSpPr>
          <p:nvPr/>
        </p:nvCxnSpPr>
        <p:spPr>
          <a:xfrm>
            <a:off x="457200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0ED5AC1-9F96-A868-7F45-523BF1A45E7C}"/>
              </a:ext>
            </a:extLst>
          </p:cNvPr>
          <p:cNvCxnSpPr>
            <a:cxnSpLocks/>
          </p:cNvCxnSpPr>
          <p:nvPr/>
        </p:nvCxnSpPr>
        <p:spPr>
          <a:xfrm>
            <a:off x="11734800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0E1F764-5B01-7711-9CF1-7EA13A629701}"/>
              </a:ext>
            </a:extLst>
          </p:cNvPr>
          <p:cNvCxnSpPr>
            <a:cxnSpLocks/>
          </p:cNvCxnSpPr>
          <p:nvPr/>
        </p:nvCxnSpPr>
        <p:spPr>
          <a:xfrm flipH="1">
            <a:off x="0" y="6396171"/>
            <a:ext cx="12192000" cy="0"/>
          </a:xfrm>
          <a:prstGeom prst="line">
            <a:avLst/>
          </a:prstGeom>
          <a:ln w="9525">
            <a:solidFill>
              <a:schemeClr val="tx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90361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60221"/>
            <a:ext cx="10515600" cy="1330468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004291"/>
            <a:ext cx="10515600" cy="4172672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" y="6445997"/>
            <a:ext cx="3949302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F8D0-0E9B-4650-859F-69E8A62E8B3F}" type="datetime1">
              <a:rPr lang="en-US" smtClean="0"/>
              <a:t>10/20/2026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B58B-0420-4827-A2A8-7A3D043AFDDE}" type="slidenum">
              <a:rPr lang="sv-SE" smtClean="0"/>
              <a:pPr/>
              <a:t>‹#›</a:t>
            </a:fld>
            <a:endParaRPr lang="sv-SE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76D044F-5574-D6D7-2A47-5069E411C22F}"/>
              </a:ext>
            </a:extLst>
          </p:cNvPr>
          <p:cNvCxnSpPr>
            <a:cxnSpLocks/>
          </p:cNvCxnSpPr>
          <p:nvPr/>
        </p:nvCxnSpPr>
        <p:spPr>
          <a:xfrm flipH="1">
            <a:off x="0" y="1825625"/>
            <a:ext cx="12210293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0183921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09CE9-F18C-5020-CF43-5960AFE654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72445" y="1480212"/>
            <a:ext cx="3849131" cy="2871351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tx2">
                    <a:alpha val="90000"/>
                  </a:schemeClr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6B3AA5-F8D6-AB69-241F-6F8F1DD41E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72446" y="5410440"/>
            <a:ext cx="3849128" cy="106820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569E8996-63F9-282F-EB89-823A9E405F9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204414" cy="6859634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78127-77D8-DF99-4AE0-F322800B0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29501" y="6445997"/>
            <a:ext cx="2955465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D04168-7304-004B-C2F6-42E38FDC59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6650" y="6445997"/>
            <a:ext cx="1353059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D495F72-74F9-4C7D-96DC-BB7900DFF168}" type="datetime1">
              <a:rPr lang="en-US" smtClean="0"/>
              <a:t>10/20/2026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58464-EE0F-215A-2FA8-F434687B9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204B58B-0420-4827-A2A8-7A3D043AFDDE}" type="slidenum">
              <a:rPr lang="sv-SE" smtClean="0"/>
              <a:pPr/>
              <a:t>‹#›</a:t>
            </a:fld>
            <a:endParaRPr lang="sv-SE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8BE003B-9AA9-5AAB-16A3-CC8CD5997AAA}"/>
              </a:ext>
            </a:extLst>
          </p:cNvPr>
          <p:cNvCxnSpPr>
            <a:cxnSpLocks/>
          </p:cNvCxnSpPr>
          <p:nvPr/>
        </p:nvCxnSpPr>
        <p:spPr>
          <a:xfrm flipH="1">
            <a:off x="7206802" y="5031087"/>
            <a:ext cx="4985198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0CBC2A1-BC50-27CD-C764-435FA7A59ABD}"/>
              </a:ext>
            </a:extLst>
          </p:cNvPr>
          <p:cNvCxnSpPr>
            <a:cxnSpLocks/>
          </p:cNvCxnSpPr>
          <p:nvPr/>
        </p:nvCxnSpPr>
        <p:spPr>
          <a:xfrm>
            <a:off x="7206802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76410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09CE9-F18C-5020-CF43-5960AFE654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6222" y="1246912"/>
            <a:ext cx="8919556" cy="3050766"/>
          </a:xfr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tx2">
                    <a:alpha val="90000"/>
                  </a:schemeClr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6B3AA5-F8D6-AB69-241F-6F8F1DD41E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51378" y="5345199"/>
            <a:ext cx="7289245" cy="118403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78127-77D8-DF99-4AE0-F322800B0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D04168-7304-004B-C2F6-42E38FDC5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545FD76-1DE6-4A1C-9609-D2819734F8F3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58464-EE0F-215A-2FA8-F434687B9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204B58B-0420-4827-A2A8-7A3D043AFDDE}" type="slidenum">
              <a:rPr lang="sv-SE" smtClean="0"/>
              <a:pPr/>
              <a:t>‹#›</a:t>
            </a:fld>
            <a:endParaRPr lang="sv-SE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7C4A186-7A3C-2849-F4A7-5B5565EB29E6}"/>
              </a:ext>
            </a:extLst>
          </p:cNvPr>
          <p:cNvCxnSpPr>
            <a:cxnSpLocks/>
          </p:cNvCxnSpPr>
          <p:nvPr/>
        </p:nvCxnSpPr>
        <p:spPr>
          <a:xfrm flipH="1">
            <a:off x="0" y="5016433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0C7E87E-EC44-47F9-6172-5EEA03DE5D87}"/>
              </a:ext>
            </a:extLst>
          </p:cNvPr>
          <p:cNvCxnSpPr>
            <a:cxnSpLocks/>
          </p:cNvCxnSpPr>
          <p:nvPr/>
        </p:nvCxnSpPr>
        <p:spPr>
          <a:xfrm flipH="1">
            <a:off x="0" y="459932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25240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22D6AD5-6168-B411-89A9-90C82303B25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EC6DA0-2CB8-AFC5-DB06-AB9235983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838087"/>
            <a:ext cx="8932653" cy="3312544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 cap="all" baseline="0">
                <a:solidFill>
                  <a:schemeClr val="tx2">
                    <a:alpha val="55000"/>
                  </a:schemeClr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E16A9F-28B9-2207-66D3-D952EB7EC8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-789870"/>
            <a:ext cx="10515600" cy="63835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B3F77F-C41D-1011-B9F4-A5DE814F4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751081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CD507-925C-84B3-8F49-9F3B91209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AC6904D-FBDC-4E1E-863E-C45FAD9DD85B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13B4AE-32E8-CAFF-4A3C-6CBE4FFFA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204B58B-0420-4827-A2A8-7A3D043AFDDE}" type="slidenum">
              <a:rPr lang="sv-SE" smtClean="0"/>
              <a:pPr/>
              <a:t>‹#›</a:t>
            </a:fld>
            <a:endParaRPr lang="sv-SE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BFA0DE8-9E4B-D747-CB64-14B8DEDC02EA}"/>
              </a:ext>
            </a:extLst>
          </p:cNvPr>
          <p:cNvCxnSpPr>
            <a:cxnSpLocks/>
          </p:cNvCxnSpPr>
          <p:nvPr/>
        </p:nvCxnSpPr>
        <p:spPr>
          <a:xfrm flipH="1">
            <a:off x="0" y="1367580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1EB75EB-F27E-271A-C843-4096E1F19057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37358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02D18C4-A1A8-6CA4-B4A2-0E9791DC7F7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63362"/>
            <a:ext cx="11122507" cy="1162632"/>
          </a:xfrm>
        </p:spPr>
        <p:txBody>
          <a:bodyPr anchor="ctr">
            <a:normAutofit/>
          </a:bodyPr>
          <a:lstStyle>
            <a:lvl1pPr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79085" y="2249592"/>
            <a:ext cx="6100623" cy="3787062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+mj-lt"/>
              <a:buAutoNum type="arabicPeriod"/>
              <a:defRPr lang="en-US" sz="2000" dirty="0">
                <a:solidFill>
                  <a:schemeClr val="tx2"/>
                </a:solidFill>
              </a:defRPr>
            </a:lvl1pPr>
            <a:lvl2pPr marL="571500" indent="-342900">
              <a:buFont typeface="+mj-lt"/>
              <a:buAutoNum type="arabicPeriod"/>
              <a:defRPr lang="en-US" sz="1800" dirty="0">
                <a:solidFill>
                  <a:schemeClr val="tx2"/>
                </a:solidFill>
              </a:defRPr>
            </a:lvl2pPr>
            <a:lvl3pPr marL="800100" indent="-342900">
              <a:buFont typeface="+mj-lt"/>
              <a:buAutoNum type="arabicPeriod"/>
              <a:defRPr lang="en-US" sz="1600" dirty="0">
                <a:solidFill>
                  <a:schemeClr val="tx2"/>
                </a:solidFill>
              </a:defRPr>
            </a:lvl3pPr>
            <a:lvl4pPr marL="1028700" indent="-342900">
              <a:buFont typeface="+mj-lt"/>
              <a:buAutoNum type="arabicPeriod"/>
              <a:defRPr lang="en-US" sz="1400" dirty="0">
                <a:solidFill>
                  <a:schemeClr val="tx2"/>
                </a:solidFill>
              </a:defRPr>
            </a:lvl4pPr>
            <a:lvl5pPr marL="1257300" indent="-342900">
              <a:buFont typeface="+mj-lt"/>
              <a:buAutoNum type="arabicPeriod"/>
              <a:defRPr lang="en-US" sz="14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0A4DEF6-D0A5-424B-A38E-B8028C0E0D08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204B58B-0420-4827-A2A8-7A3D043AFDDE}" type="slidenum">
              <a:rPr lang="sv-SE" smtClean="0"/>
              <a:pPr/>
              <a:t>‹#›</a:t>
            </a:fld>
            <a:endParaRPr lang="sv-SE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06406B2-3637-5849-867E-A0ADC9D9DDA5}"/>
              </a:ext>
            </a:extLst>
          </p:cNvPr>
          <p:cNvCxnSpPr>
            <a:cxnSpLocks/>
          </p:cNvCxnSpPr>
          <p:nvPr/>
        </p:nvCxnSpPr>
        <p:spPr>
          <a:xfrm flipH="1">
            <a:off x="0" y="1822345"/>
            <a:ext cx="121920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0E47964-42E3-09B6-4B3F-96D1060D072B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08382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0D0A563-F018-FFF1-B911-D69E42CEEAA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63362"/>
            <a:ext cx="11130279" cy="1162632"/>
          </a:xfrm>
        </p:spPr>
        <p:txBody>
          <a:bodyPr anchor="ctr">
            <a:normAutofit/>
          </a:bodyPr>
          <a:lstStyle>
            <a:lvl1pPr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DA2B1BE-7DDF-C8B4-6A46-21B5A0257D0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8364" y="1830708"/>
            <a:ext cx="5321063" cy="4563927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46552" y="2191025"/>
            <a:ext cx="5733156" cy="3894807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+mj-lt"/>
              <a:buAutoNum type="arabicPeriod"/>
              <a:defRPr lang="en-US" sz="2000" dirty="0">
                <a:solidFill>
                  <a:schemeClr val="tx2"/>
                </a:solidFill>
              </a:defRPr>
            </a:lvl1pPr>
            <a:lvl2pPr marL="571500" indent="-342900">
              <a:buFont typeface="+mj-lt"/>
              <a:buAutoNum type="arabicPeriod"/>
              <a:defRPr lang="en-US" sz="1800" dirty="0">
                <a:solidFill>
                  <a:schemeClr val="tx2"/>
                </a:solidFill>
              </a:defRPr>
            </a:lvl2pPr>
            <a:lvl3pPr marL="800100" indent="-342900">
              <a:buFont typeface="+mj-lt"/>
              <a:buAutoNum type="arabicPeriod"/>
              <a:defRPr lang="en-US" sz="1600" dirty="0">
                <a:solidFill>
                  <a:schemeClr val="tx2"/>
                </a:solidFill>
              </a:defRPr>
            </a:lvl3pPr>
            <a:lvl4pPr marL="1028700" indent="-342900">
              <a:buFont typeface="+mj-lt"/>
              <a:buAutoNum type="arabicPeriod"/>
              <a:defRPr lang="en-US" sz="1400" dirty="0">
                <a:solidFill>
                  <a:schemeClr val="tx2"/>
                </a:solidFill>
              </a:defRPr>
            </a:lvl4pPr>
            <a:lvl5pPr marL="1257300" indent="-342900">
              <a:buFont typeface="+mj-lt"/>
              <a:buAutoNum type="arabicPeriod"/>
              <a:defRPr lang="en-US" sz="14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B09C6DF-0139-4F07-BF9C-4309D0C9DCA6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204B58B-0420-4827-A2A8-7A3D043AFDDE}" type="slidenum">
              <a:rPr lang="sv-SE" smtClean="0"/>
              <a:pPr/>
              <a:t>‹#›</a:t>
            </a:fld>
            <a:endParaRPr lang="sv-SE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06406B2-3637-5849-867E-A0ADC9D9DDA5}"/>
              </a:ext>
            </a:extLst>
          </p:cNvPr>
          <p:cNvCxnSpPr>
            <a:cxnSpLocks/>
          </p:cNvCxnSpPr>
          <p:nvPr/>
        </p:nvCxnSpPr>
        <p:spPr>
          <a:xfrm flipH="1">
            <a:off x="0" y="1822345"/>
            <a:ext cx="1219200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0E47964-42E3-09B6-4B3F-96D1060D072B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5DD64E6-257D-65B2-D2A7-6A1002E1E580}"/>
              </a:ext>
            </a:extLst>
          </p:cNvPr>
          <p:cNvCxnSpPr>
            <a:cxnSpLocks/>
          </p:cNvCxnSpPr>
          <p:nvPr/>
        </p:nvCxnSpPr>
        <p:spPr>
          <a:xfrm>
            <a:off x="5321065" y="1822345"/>
            <a:ext cx="0" cy="5035655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14793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1299"/>
            <a:ext cx="3689927" cy="1486906"/>
          </a:xfrm>
        </p:spPr>
        <p:txBody>
          <a:bodyPr anchor="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4515" y="2780147"/>
            <a:ext cx="6567049" cy="335987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4876-ABF6-46E9-AABB-9093F4FF9830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B58B-0420-4827-A2A8-7A3D043AFDDE}" type="slidenum">
              <a:rPr lang="sv-SE" smtClean="0"/>
              <a:pPr/>
              <a:t>‹#›</a:t>
            </a:fld>
            <a:endParaRPr lang="sv-SE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BF5C1EC-3A2D-2E51-65A6-6155B3776C4A}"/>
              </a:ext>
            </a:extLst>
          </p:cNvPr>
          <p:cNvCxnSpPr>
            <a:cxnSpLocks/>
          </p:cNvCxnSpPr>
          <p:nvPr/>
        </p:nvCxnSpPr>
        <p:spPr>
          <a:xfrm flipH="1">
            <a:off x="0" y="2397979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797FEE4-9B7E-CE58-4AA3-EC6E3E1861F3}"/>
              </a:ext>
            </a:extLst>
          </p:cNvPr>
          <p:cNvCxnSpPr>
            <a:cxnSpLocks/>
          </p:cNvCxnSpPr>
          <p:nvPr/>
        </p:nvCxnSpPr>
        <p:spPr>
          <a:xfrm>
            <a:off x="4469245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873747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360">
          <p15:clr>
            <a:srgbClr val="FBAE40"/>
          </p15:clr>
        </p15:guide>
        <p15:guide id="4" pos="2928">
          <p15:clr>
            <a:srgbClr val="FBAE40"/>
          </p15:clr>
        </p15:guide>
        <p15:guide id="5" pos="475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0473"/>
            <a:ext cx="3664107" cy="3864052"/>
          </a:xfrm>
        </p:spPr>
        <p:txBody>
          <a:bodyPr anchor="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0349" y="720473"/>
            <a:ext cx="6309360" cy="530352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649F7-D424-4C48-9F1A-F9E6A6464624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B58B-0420-4827-A2A8-7A3D043AFDDE}" type="slidenum">
              <a:rPr lang="sv-SE" smtClean="0"/>
              <a:pPr/>
              <a:t>‹#›</a:t>
            </a:fld>
            <a:endParaRPr lang="sv-SE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6AC6891-86BE-FF41-E94E-AB97BFFB2322}"/>
              </a:ext>
            </a:extLst>
          </p:cNvPr>
          <p:cNvCxnSpPr>
            <a:cxnSpLocks/>
          </p:cNvCxnSpPr>
          <p:nvPr/>
        </p:nvCxnSpPr>
        <p:spPr>
          <a:xfrm>
            <a:off x="4643464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151E503-5C8D-3CDA-5CC2-A56B4F2A6193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4749663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1995" y="559483"/>
            <a:ext cx="6825541" cy="1009652"/>
          </a:xfrm>
        </p:spPr>
        <p:txBody>
          <a:bodyPr anchor="b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421943" cy="6398066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1994" y="2083837"/>
            <a:ext cx="6825545" cy="403250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811448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0E1D3-9897-4F62-B20F-820B96903029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B58B-0420-4827-A2A8-7A3D043AFDDE}" type="slidenum">
              <a:rPr lang="sv-SE" smtClean="0"/>
              <a:pPr/>
              <a:t>‹#›</a:t>
            </a:fld>
            <a:endParaRPr lang="sv-SE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54AC9C-312D-B8D1-5D04-C0CE07B464DB}"/>
              </a:ext>
            </a:extLst>
          </p:cNvPr>
          <p:cNvCxnSpPr>
            <a:cxnSpLocks/>
          </p:cNvCxnSpPr>
          <p:nvPr/>
        </p:nvCxnSpPr>
        <p:spPr>
          <a:xfrm>
            <a:off x="4423739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F4F50A3-1136-13EC-E499-F6DDCBFE375F}"/>
              </a:ext>
            </a:extLst>
          </p:cNvPr>
          <p:cNvCxnSpPr>
            <a:cxnSpLocks/>
          </p:cNvCxnSpPr>
          <p:nvPr/>
        </p:nvCxnSpPr>
        <p:spPr>
          <a:xfrm flipH="1">
            <a:off x="4425535" y="1810995"/>
            <a:ext cx="7750205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851648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2644" y="669386"/>
            <a:ext cx="7231413" cy="1005840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8994" y="-5468"/>
            <a:ext cx="4011836" cy="6398066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2644" y="1812385"/>
            <a:ext cx="7231407" cy="4423855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408011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CD3FE-7D00-42C8-AAA1-7B40C480DCD1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B58B-0420-4827-A2A8-7A3D043AFDDE}" type="slidenum">
              <a:rPr lang="sv-SE" smtClean="0"/>
              <a:pPr/>
              <a:t>‹#›</a:t>
            </a:fld>
            <a:endParaRPr lang="sv-SE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54AC9C-312D-B8D1-5D04-C0CE07B464DB}"/>
              </a:ext>
            </a:extLst>
          </p:cNvPr>
          <p:cNvCxnSpPr>
            <a:cxnSpLocks/>
          </p:cNvCxnSpPr>
          <p:nvPr/>
        </p:nvCxnSpPr>
        <p:spPr>
          <a:xfrm>
            <a:off x="4009212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1397251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0728"/>
            <a:ext cx="7281067" cy="1005840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3728"/>
            <a:ext cx="7281061" cy="4423855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95489" y="-6369"/>
            <a:ext cx="3996512" cy="6398066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49B79-F7D7-4EC9-B39C-00EEEABA80A1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B58B-0420-4827-A2A8-7A3D043AFDDE}" type="slidenum">
              <a:rPr lang="sv-SE" smtClean="0"/>
              <a:pPr/>
              <a:t>‹#›</a:t>
            </a:fld>
            <a:endParaRPr lang="sv-SE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54AC9C-312D-B8D1-5D04-C0CE07B464DB}"/>
              </a:ext>
            </a:extLst>
          </p:cNvPr>
          <p:cNvCxnSpPr>
            <a:cxnSpLocks/>
          </p:cNvCxnSpPr>
          <p:nvPr/>
        </p:nvCxnSpPr>
        <p:spPr>
          <a:xfrm>
            <a:off x="8188287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376876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78485"/>
            <a:ext cx="6369370" cy="1005840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1484"/>
            <a:ext cx="6360897" cy="429218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77100" y="-8466"/>
            <a:ext cx="4914895" cy="6398066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B73-7DFF-41E9-94AE-03DDC0983D5F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B58B-0420-4827-A2A8-7A3D043AFDDE}" type="slidenum">
              <a:rPr lang="sv-SE" smtClean="0"/>
              <a:pPr/>
              <a:t>‹#›</a:t>
            </a:fld>
            <a:endParaRPr lang="sv-SE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54AC9C-312D-B8D1-5D04-C0CE07B464DB}"/>
              </a:ext>
            </a:extLst>
          </p:cNvPr>
          <p:cNvCxnSpPr>
            <a:cxnSpLocks/>
          </p:cNvCxnSpPr>
          <p:nvPr/>
        </p:nvCxnSpPr>
        <p:spPr>
          <a:xfrm>
            <a:off x="7270008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7943287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8145"/>
            <a:ext cx="4000497" cy="1679799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72880"/>
            <a:ext cx="4000497" cy="378949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53323" y="0"/>
            <a:ext cx="7338676" cy="6396281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4000500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F4089-B0B8-4924-B485-08424C78200C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B58B-0420-4827-A2A8-7A3D043AFDDE}" type="slidenum">
              <a:rPr lang="sv-SE" smtClean="0"/>
              <a:pPr/>
              <a:t>‹#›</a:t>
            </a:fld>
            <a:endParaRPr lang="sv-SE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9854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54AC9C-312D-B8D1-5D04-C0CE07B464DB}"/>
              </a:ext>
            </a:extLst>
          </p:cNvPr>
          <p:cNvCxnSpPr>
            <a:cxnSpLocks/>
          </p:cNvCxnSpPr>
          <p:nvPr/>
        </p:nvCxnSpPr>
        <p:spPr>
          <a:xfrm>
            <a:off x="4849331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329382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9922" y="458144"/>
            <a:ext cx="3909536" cy="148587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268396" cy="6396281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9922" y="2463789"/>
            <a:ext cx="3909534" cy="356109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8CB80-2CED-4065-90C6-0999AD9EE7FC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B58B-0420-4827-A2A8-7A3D043AFDDE}" type="slidenum">
              <a:rPr lang="sv-SE" smtClean="0"/>
              <a:pPr/>
              <a:t>‹#›</a:t>
            </a:fld>
            <a:endParaRPr lang="sv-SE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9854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A67EAFE-BA64-2156-9780-AA400F6F3026}"/>
              </a:ext>
            </a:extLst>
          </p:cNvPr>
          <p:cNvCxnSpPr>
            <a:cxnSpLocks/>
          </p:cNvCxnSpPr>
          <p:nvPr/>
        </p:nvCxnSpPr>
        <p:spPr>
          <a:xfrm>
            <a:off x="7271347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54F2342-86AA-3EA4-EB3B-2DB8D68315E6}"/>
              </a:ext>
            </a:extLst>
          </p:cNvPr>
          <p:cNvCxnSpPr>
            <a:cxnSpLocks/>
          </p:cNvCxnSpPr>
          <p:nvPr/>
        </p:nvCxnSpPr>
        <p:spPr>
          <a:xfrm flipH="1">
            <a:off x="7227420" y="2212509"/>
            <a:ext cx="493532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3956347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3959530"/>
            <a:ext cx="3512409" cy="2199864"/>
          </a:xfrm>
        </p:spPr>
        <p:txBody>
          <a:bodyPr anchor="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B441162-7125-E1E0-1B82-FCC1AB8422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857" y="-1"/>
            <a:ext cx="12192000" cy="3648977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3613" y="3959529"/>
            <a:ext cx="7011183" cy="236954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1" y="6445997"/>
            <a:ext cx="3543299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6F935-567A-4AB6-A4C6-B3A3054E8F97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B58B-0420-4827-A2A8-7A3D043AFDDE}" type="slidenum">
              <a:rPr lang="sv-SE" smtClean="0"/>
              <a:pPr/>
              <a:t>‹#›</a:t>
            </a:fld>
            <a:endParaRPr lang="sv-SE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FF81FBD-8D67-B5E4-E22E-74E98EF89F80}"/>
              </a:ext>
            </a:extLst>
          </p:cNvPr>
          <p:cNvCxnSpPr>
            <a:cxnSpLocks/>
          </p:cNvCxnSpPr>
          <p:nvPr/>
        </p:nvCxnSpPr>
        <p:spPr>
          <a:xfrm>
            <a:off x="4290210" y="3648976"/>
            <a:ext cx="0" cy="3209024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8892870-1B48-2935-21E8-3BC6F474C661}"/>
              </a:ext>
            </a:extLst>
          </p:cNvPr>
          <p:cNvCxnSpPr>
            <a:cxnSpLocks/>
          </p:cNvCxnSpPr>
          <p:nvPr/>
        </p:nvCxnSpPr>
        <p:spPr>
          <a:xfrm flipH="1">
            <a:off x="-857" y="3654706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71809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377072"/>
            <a:ext cx="4958078" cy="1225485"/>
          </a:xfrm>
        </p:spPr>
        <p:txBody>
          <a:bodyPr anchor="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842182"/>
            <a:ext cx="5758172" cy="4546457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6142" y="377072"/>
            <a:ext cx="5558655" cy="579748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A916D-ECC1-407F-9384-347E5A5D7944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B58B-0420-4827-A2A8-7A3D043AFDDE}" type="slidenum">
              <a:rPr lang="sv-SE" smtClean="0"/>
              <a:pPr/>
              <a:t>‹#›</a:t>
            </a:fld>
            <a:endParaRPr lang="sv-SE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7362BC-3CD1-D6F5-CB9B-B2AAD7EAD176}"/>
              </a:ext>
            </a:extLst>
          </p:cNvPr>
          <p:cNvCxnSpPr>
            <a:cxnSpLocks/>
          </p:cNvCxnSpPr>
          <p:nvPr/>
        </p:nvCxnSpPr>
        <p:spPr>
          <a:xfrm>
            <a:off x="5758174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F4F50A3-1136-13EC-E499-F6DDCBFE375F}"/>
              </a:ext>
            </a:extLst>
          </p:cNvPr>
          <p:cNvCxnSpPr>
            <a:cxnSpLocks/>
          </p:cNvCxnSpPr>
          <p:nvPr/>
        </p:nvCxnSpPr>
        <p:spPr>
          <a:xfrm flipH="1">
            <a:off x="0" y="1842182"/>
            <a:ext cx="5758174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5297818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407360"/>
            <a:ext cx="3543299" cy="1732820"/>
          </a:xfrm>
        </p:spPr>
        <p:txBody>
          <a:bodyPr anchor="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466598"/>
            <a:ext cx="4460008" cy="3601433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2635" y="788704"/>
            <a:ext cx="6730614" cy="538585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543300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24D50-69B4-493C-AABF-53036A8D79F6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B58B-0420-4827-A2A8-7A3D043AFDDE}" type="slidenum">
              <a:rPr lang="sv-SE" smtClean="0"/>
              <a:pPr/>
              <a:t>‹#›</a:t>
            </a:fld>
            <a:endParaRPr lang="sv-SE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F4F50A3-1136-13EC-E499-F6DDCBFE375F}"/>
              </a:ext>
            </a:extLst>
          </p:cNvPr>
          <p:cNvCxnSpPr>
            <a:cxnSpLocks/>
          </p:cNvCxnSpPr>
          <p:nvPr/>
        </p:nvCxnSpPr>
        <p:spPr>
          <a:xfrm flipH="1">
            <a:off x="0" y="4068031"/>
            <a:ext cx="4460008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7362BC-3CD1-D6F5-CB9B-B2AAD7EAD176}"/>
              </a:ext>
            </a:extLst>
          </p:cNvPr>
          <p:cNvCxnSpPr>
            <a:cxnSpLocks/>
          </p:cNvCxnSpPr>
          <p:nvPr/>
        </p:nvCxnSpPr>
        <p:spPr>
          <a:xfrm>
            <a:off x="4460008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40D58D1-F636-9620-582E-41FBB707092B}"/>
              </a:ext>
            </a:extLst>
          </p:cNvPr>
          <p:cNvCxnSpPr>
            <a:cxnSpLocks/>
          </p:cNvCxnSpPr>
          <p:nvPr/>
        </p:nvCxnSpPr>
        <p:spPr>
          <a:xfrm flipH="1">
            <a:off x="0" y="459932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5911659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91F6A87-CC7B-D4BD-1F6A-C3948971C39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88720" y="5264780"/>
            <a:ext cx="9811512" cy="1097280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110000"/>
              </a:lnSpc>
              <a:defRPr lang="en-US" sz="2800" cap="all" spc="100" baseline="0" dirty="0">
                <a:solidFill>
                  <a:schemeClr val="tx2">
                    <a:lumMod val="9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Master title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93776" y="676656"/>
            <a:ext cx="11201400" cy="4206240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en-US" sz="27800" dirty="0">
                <a:solidFill>
                  <a:schemeClr val="tx2">
                    <a:lumMod val="9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AE6E7-0083-439C-3FBC-ADE4BE86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DF3EE-4BB8-4215-E053-BF3ED1BB9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AC8F0CD-CD54-4D81-AA2E-F53EC757E087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F27A3B-009A-1790-7D93-9A1F6351D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204B58B-0420-4827-A2A8-7A3D043AFDDE}" type="slidenum">
              <a:rPr lang="sv-SE" smtClean="0"/>
              <a:pPr/>
              <a:t>‹#›</a:t>
            </a:fld>
            <a:endParaRPr lang="sv-SE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5ADE133-B5D6-A1C0-6BC9-C723D008EC0E}"/>
              </a:ext>
            </a:extLst>
          </p:cNvPr>
          <p:cNvCxnSpPr>
            <a:cxnSpLocks/>
          </p:cNvCxnSpPr>
          <p:nvPr/>
        </p:nvCxnSpPr>
        <p:spPr>
          <a:xfrm flipH="1">
            <a:off x="0" y="5018669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5846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5FB4D75-C478-D736-9A5A-B64DEA24103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693103" y="1493520"/>
            <a:ext cx="8805794" cy="39116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10000"/>
              </a:lnSpc>
              <a:buNone/>
              <a:defRPr sz="5400" b="0">
                <a:solidFill>
                  <a:schemeClr val="tx2"/>
                </a:solidFill>
                <a:latin typeface="+mj-lt"/>
              </a:defRPr>
            </a:lvl1pPr>
            <a:lvl2pPr marL="228600" indent="0" algn="ctr">
              <a:lnSpc>
                <a:spcPct val="110000"/>
              </a:lnSpc>
              <a:buNone/>
              <a:defRPr sz="4800" b="0">
                <a:solidFill>
                  <a:schemeClr val="tx2"/>
                </a:solidFill>
                <a:latin typeface="+mj-lt"/>
              </a:defRPr>
            </a:lvl2pPr>
            <a:lvl3pPr marL="457200" indent="0" algn="ctr">
              <a:lnSpc>
                <a:spcPct val="110000"/>
              </a:lnSpc>
              <a:buNone/>
              <a:defRPr sz="4400" b="0">
                <a:solidFill>
                  <a:schemeClr val="tx2"/>
                </a:solidFill>
                <a:latin typeface="+mj-lt"/>
              </a:defRPr>
            </a:lvl3pPr>
            <a:lvl4pPr marL="685800" indent="0" algn="ctr">
              <a:lnSpc>
                <a:spcPct val="110000"/>
              </a:lnSpc>
              <a:buNone/>
              <a:defRPr sz="4000" b="0">
                <a:solidFill>
                  <a:schemeClr val="tx2"/>
                </a:solidFill>
                <a:latin typeface="+mj-lt"/>
              </a:defRPr>
            </a:lvl4pPr>
            <a:lvl5pPr marL="914400" indent="0" algn="ctr">
              <a:lnSpc>
                <a:spcPct val="110000"/>
              </a:lnSpc>
              <a:buNone/>
              <a:defRPr sz="3600" b="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008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036278C-3666-418F-8843-DFD38DB3098D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204B58B-0420-4827-A2A8-7A3D043AFDDE}" type="slidenum">
              <a:rPr lang="sv-SE" smtClean="0"/>
              <a:pPr/>
              <a:t>‹#›</a:t>
            </a:fld>
            <a:endParaRPr lang="sv-SE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C547212-589F-3A5C-2FF7-4E576B86E3A3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40E2472-A2D0-B3C4-1592-E709B2EC9AD6}"/>
              </a:ext>
            </a:extLst>
          </p:cNvPr>
          <p:cNvCxnSpPr>
            <a:cxnSpLocks/>
          </p:cNvCxnSpPr>
          <p:nvPr/>
        </p:nvCxnSpPr>
        <p:spPr>
          <a:xfrm>
            <a:off x="457200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F95E0B8-C6C3-8095-D53F-FB618E39D7CE}"/>
              </a:ext>
            </a:extLst>
          </p:cNvPr>
          <p:cNvCxnSpPr>
            <a:cxnSpLocks/>
          </p:cNvCxnSpPr>
          <p:nvPr/>
        </p:nvCxnSpPr>
        <p:spPr>
          <a:xfrm flipH="1">
            <a:off x="0" y="459932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AD2DF78-237E-1E21-906C-273460F55F55}"/>
              </a:ext>
            </a:extLst>
          </p:cNvPr>
          <p:cNvCxnSpPr>
            <a:cxnSpLocks/>
          </p:cNvCxnSpPr>
          <p:nvPr/>
        </p:nvCxnSpPr>
        <p:spPr>
          <a:xfrm>
            <a:off x="11734800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05731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47DCC75-46A1-9953-9459-89672E9805A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62100" y="5549186"/>
            <a:ext cx="9199563" cy="65318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1" cap="all" spc="100" baseline="0">
                <a:solidFill>
                  <a:schemeClr val="accent4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36EB602-83B2-B4EE-7805-FB94B774766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562100" y="823913"/>
            <a:ext cx="9199563" cy="3614737"/>
          </a:xfrm>
        </p:spPr>
        <p:txBody>
          <a:bodyPr anchor="ctr">
            <a:normAutofit/>
          </a:bodyPr>
          <a:lstStyle>
            <a:lvl1pPr marL="182880" indent="-182880">
              <a:buNone/>
              <a:defRPr sz="400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92870C0-88BC-4B78-A088-30393EC7D39C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204B58B-0420-4827-A2A8-7A3D043AFDDE}" type="slidenum">
              <a:rPr lang="sv-SE" smtClean="0"/>
              <a:pPr/>
              <a:t>‹#›</a:t>
            </a:fld>
            <a:endParaRPr lang="sv-SE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41338F2-C5CE-45A7-7748-138B348BA1E7}"/>
              </a:ext>
            </a:extLst>
          </p:cNvPr>
          <p:cNvCxnSpPr>
            <a:cxnSpLocks/>
          </p:cNvCxnSpPr>
          <p:nvPr/>
        </p:nvCxnSpPr>
        <p:spPr>
          <a:xfrm>
            <a:off x="457200" y="0"/>
            <a:ext cx="0" cy="6858000"/>
          </a:xfrm>
          <a:prstGeom prst="line">
            <a:avLst/>
          </a:prstGeom>
          <a:ln w="9525">
            <a:solidFill>
              <a:schemeClr val="tx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14CFB94-8AB3-65DB-0B12-EC4F7DAAEBF7}"/>
              </a:ext>
            </a:extLst>
          </p:cNvPr>
          <p:cNvCxnSpPr>
            <a:cxnSpLocks/>
          </p:cNvCxnSpPr>
          <p:nvPr/>
        </p:nvCxnSpPr>
        <p:spPr>
          <a:xfrm flipH="1">
            <a:off x="0" y="5043721"/>
            <a:ext cx="12192000" cy="0"/>
          </a:xfrm>
          <a:prstGeom prst="line">
            <a:avLst/>
          </a:prstGeom>
          <a:ln w="9525">
            <a:solidFill>
              <a:schemeClr val="tx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40272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27BF6-CDFA-AAF4-F7FD-F4F8D06FF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5309"/>
            <a:ext cx="11277600" cy="9144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AB1904-05A3-AF54-90B7-8B4E5E9BFC6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55613" y="1677988"/>
            <a:ext cx="5181600" cy="4498975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D15555F-2C1E-04D7-CE37-D06ABFB5685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553200" y="1677988"/>
            <a:ext cx="5180013" cy="4498972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108197-F703-726D-4372-C7520052D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5FAA39-5E1E-3A94-5A04-C36BA19E3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F022F-161E-41B9-A1BC-CC85E43B1AF4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E80595-19B6-01B9-FCF5-F94B0C1BB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B58B-0420-4827-A2A8-7A3D043AFDDE}" type="slidenum">
              <a:rPr lang="sv-SE" smtClean="0"/>
              <a:pPr/>
              <a:t>‹#›</a:t>
            </a:fld>
            <a:endParaRPr lang="sv-SE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2C5098A-8A29-951C-ABCF-B4C329C3A94F}"/>
              </a:ext>
            </a:extLst>
          </p:cNvPr>
          <p:cNvCxnSpPr>
            <a:cxnSpLocks/>
          </p:cNvCxnSpPr>
          <p:nvPr/>
        </p:nvCxnSpPr>
        <p:spPr>
          <a:xfrm>
            <a:off x="6096000" y="1362719"/>
            <a:ext cx="0" cy="5490348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54A1D01-2B46-73F0-8DC7-926AA95F7DFC}"/>
              </a:ext>
            </a:extLst>
          </p:cNvPr>
          <p:cNvCxnSpPr>
            <a:cxnSpLocks/>
          </p:cNvCxnSpPr>
          <p:nvPr/>
        </p:nvCxnSpPr>
        <p:spPr>
          <a:xfrm flipH="1">
            <a:off x="0" y="1362719"/>
            <a:ext cx="12200040" cy="0"/>
          </a:xfrm>
          <a:prstGeom prst="line">
            <a:avLst/>
          </a:prstGeom>
          <a:ln w="9525">
            <a:solidFill>
              <a:srgbClr val="616867">
                <a:alpha val="4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3959534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F27A1-B3E2-4312-9475-76586DB13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76838"/>
            <a:ext cx="11274552" cy="9144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FD6984-5D8F-6F35-3DC2-352D46E758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199" y="1475623"/>
            <a:ext cx="5184648" cy="676690"/>
          </a:xfrm>
        </p:spPr>
        <p:txBody>
          <a:bodyPr anchor="ctr">
            <a:normAutofit/>
          </a:bodyPr>
          <a:lstStyle>
            <a:lvl1pPr marL="0" indent="0">
              <a:buNone/>
              <a:defRPr sz="1800" b="0" cap="all" spc="16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CD5136-48A0-D788-8CE2-627309A00EC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57200" y="2522538"/>
            <a:ext cx="5178425" cy="3806825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07CEA6-7FDB-2A72-485B-D38A79C182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56248" y="1475622"/>
            <a:ext cx="5184648" cy="676690"/>
          </a:xfrm>
        </p:spPr>
        <p:txBody>
          <a:bodyPr anchor="ctr">
            <a:normAutofit/>
          </a:bodyPr>
          <a:lstStyle>
            <a:lvl1pPr marL="0" indent="0">
              <a:buNone/>
              <a:defRPr sz="1800" b="0" cap="all" spc="16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C4D723F-4492-3B3B-CE74-0959714EEB1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556375" y="2522538"/>
            <a:ext cx="5175249" cy="3806825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FA108E0-63AE-4B5C-404F-AD0FEC4AB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2E2EB77-3CF8-CDC9-D0D4-1AC07FC53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8F49A-9797-4EFB-8F78-023201B418DD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6918C09E-FCA3-F1F6-7408-40D98FCEA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B58B-0420-4827-A2A8-7A3D043AFDDE}" type="slidenum">
              <a:rPr lang="sv-SE" smtClean="0"/>
              <a:pPr/>
              <a:t>‹#›</a:t>
            </a:fld>
            <a:endParaRPr lang="sv-SE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54F547E-1AC1-2FFD-3E17-DC3F25B07823}"/>
              </a:ext>
            </a:extLst>
          </p:cNvPr>
          <p:cNvCxnSpPr>
            <a:cxnSpLocks/>
          </p:cNvCxnSpPr>
          <p:nvPr/>
        </p:nvCxnSpPr>
        <p:spPr>
          <a:xfrm>
            <a:off x="6096000" y="1362719"/>
            <a:ext cx="0" cy="5490348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695E25D-D4B1-2002-F8AB-8B987C1683D9}"/>
              </a:ext>
            </a:extLst>
          </p:cNvPr>
          <p:cNvCxnSpPr>
            <a:cxnSpLocks/>
          </p:cNvCxnSpPr>
          <p:nvPr/>
        </p:nvCxnSpPr>
        <p:spPr>
          <a:xfrm flipH="1">
            <a:off x="0" y="2268129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335EA16-C700-BA75-F075-2E4BC3EAFBE2}"/>
              </a:ext>
            </a:extLst>
          </p:cNvPr>
          <p:cNvCxnSpPr>
            <a:cxnSpLocks/>
          </p:cNvCxnSpPr>
          <p:nvPr/>
        </p:nvCxnSpPr>
        <p:spPr>
          <a:xfrm flipH="1">
            <a:off x="0" y="1362719"/>
            <a:ext cx="12200040" cy="0"/>
          </a:xfrm>
          <a:prstGeom prst="line">
            <a:avLst/>
          </a:prstGeom>
          <a:ln w="9525">
            <a:solidFill>
              <a:srgbClr val="616867">
                <a:alpha val="4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3025533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552C1-DD73-A90F-46E0-33A4D5580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8F8C10-87B8-01D2-2FEE-DAC41B9CF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25E57E-7F73-3825-2158-80859BAD4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57D35-FD3E-408B-A06E-7ED09E94C083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A634BF-792D-AC8C-B0E0-492263401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B58B-0420-4827-A2A8-7A3D043AFDDE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320521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51370D-0A93-44DD-E049-EF3265B73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FF00A2-5853-30A7-62F5-7C7CB5A22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4BC47-E75B-4512-AE58-14F5144E068D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3E97DA-A7DF-E3FF-8937-F6A36D17F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B58B-0420-4827-A2A8-7A3D043AFDDE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62062590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5319627-2791-E32D-91B0-857B27F822F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34473"/>
            <a:ext cx="11122508" cy="1993399"/>
          </a:xfrm>
        </p:spPr>
        <p:txBody>
          <a:bodyPr anchor="b">
            <a:normAutofit/>
          </a:bodyPr>
          <a:lstStyle>
            <a:lvl1pPr>
              <a:defRPr sz="6000" cap="all" baseline="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199" y="3528206"/>
            <a:ext cx="11122509" cy="275425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  <a:lvl2pPr marL="228600" indent="0">
              <a:buNone/>
              <a:defRPr lang="en-US" dirty="0">
                <a:solidFill>
                  <a:schemeClr val="tx2"/>
                </a:solidFill>
              </a:defRPr>
            </a:lvl2pPr>
            <a:lvl3pPr marL="457200" indent="0">
              <a:buNone/>
              <a:defRPr lang="en-US" dirty="0">
                <a:solidFill>
                  <a:schemeClr val="tx2"/>
                </a:solidFill>
              </a:defRPr>
            </a:lvl3pPr>
            <a:lvl4pPr marL="685800" indent="0">
              <a:buNone/>
              <a:defRPr lang="en-US" dirty="0">
                <a:solidFill>
                  <a:schemeClr val="tx2"/>
                </a:solidFill>
              </a:defRPr>
            </a:lvl4pPr>
            <a:lvl5pPr marL="914400" indent="0">
              <a:buNone/>
              <a:defRPr lang="en-US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BA68D7-9D7C-42B8-BD6B-A4B9C6BE522F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204B58B-0420-4827-A2A8-7A3D043AFDDE}" type="slidenum">
              <a:rPr lang="sv-SE" smtClean="0"/>
              <a:pPr/>
              <a:t>‹#›</a:t>
            </a:fld>
            <a:endParaRPr lang="sv-SE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2128EF9-7F8A-2F1B-41F7-2CA02A35CCA7}"/>
              </a:ext>
            </a:extLst>
          </p:cNvPr>
          <p:cNvCxnSpPr>
            <a:cxnSpLocks/>
          </p:cNvCxnSpPr>
          <p:nvPr/>
        </p:nvCxnSpPr>
        <p:spPr>
          <a:xfrm flipH="1">
            <a:off x="0" y="3191402"/>
            <a:ext cx="121920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83666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7CD7571-736E-B4CB-34E0-C8B31B5A98C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34473"/>
            <a:ext cx="6768193" cy="1993399"/>
          </a:xfrm>
        </p:spPr>
        <p:txBody>
          <a:bodyPr anchor="b">
            <a:normAutofit/>
          </a:bodyPr>
          <a:lstStyle>
            <a:lvl1pPr>
              <a:defRPr sz="6000" cap="all" baseline="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" y="3528206"/>
            <a:ext cx="6768193" cy="1794899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  <a:lvl2pPr marL="228600" indent="0">
              <a:buNone/>
              <a:defRPr lang="en-US" dirty="0">
                <a:solidFill>
                  <a:schemeClr val="tx2"/>
                </a:solidFill>
              </a:defRPr>
            </a:lvl2pPr>
            <a:lvl3pPr marL="457200" indent="0">
              <a:buNone/>
              <a:defRPr lang="en-US" dirty="0">
                <a:solidFill>
                  <a:schemeClr val="tx2"/>
                </a:solidFill>
              </a:defRPr>
            </a:lvl3pPr>
            <a:lvl4pPr marL="685800" indent="0">
              <a:buNone/>
              <a:defRPr lang="en-US" dirty="0">
                <a:solidFill>
                  <a:schemeClr val="tx2"/>
                </a:solidFill>
              </a:defRPr>
            </a:lvl4pPr>
            <a:lvl5pPr marL="914400" indent="0">
              <a:buNone/>
              <a:defRPr lang="en-US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F39104F-A6E3-4FB2-902A-A12FD9746726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204B58B-0420-4827-A2A8-7A3D043AFDDE}" type="slidenum">
              <a:rPr lang="sv-SE" smtClean="0"/>
              <a:pPr/>
              <a:t>‹#›</a:t>
            </a:fld>
            <a:endParaRPr lang="sv-SE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2128EF9-7F8A-2F1B-41F7-2CA02A35CCA7}"/>
              </a:ext>
            </a:extLst>
          </p:cNvPr>
          <p:cNvCxnSpPr>
            <a:cxnSpLocks/>
          </p:cNvCxnSpPr>
          <p:nvPr/>
        </p:nvCxnSpPr>
        <p:spPr>
          <a:xfrm flipH="1">
            <a:off x="0" y="3191402"/>
            <a:ext cx="121920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71986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Rubrikbil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 6">
            <a:extLst>
              <a:ext uri="{FF2B5EF4-FFF2-40B4-BE49-F238E27FC236}">
                <a16:creationId xmlns:a16="http://schemas.microsoft.com/office/drawing/2014/main" id="{E61FE2F9-2825-4018-AB8F-E0C671E28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6425711" cy="6483274"/>
          </a:xfrm>
          <a:custGeom>
            <a:avLst/>
            <a:gdLst>
              <a:gd name="connsiteX0" fmla="*/ 1143739 w 6425711"/>
              <a:gd name="connsiteY0" fmla="*/ 1351755 h 6483274"/>
              <a:gd name="connsiteX1" fmla="*/ 0 w 6425711"/>
              <a:gd name="connsiteY1" fmla="*/ 1129129 h 6483274"/>
              <a:gd name="connsiteX2" fmla="*/ 0 w 6425711"/>
              <a:gd name="connsiteY2" fmla="*/ 855021 h 6483274"/>
              <a:gd name="connsiteX3" fmla="*/ 417423 w 6425711"/>
              <a:gd name="connsiteY3" fmla="*/ 936419 h 6483274"/>
              <a:gd name="connsiteX4" fmla="*/ 0 w 6425711"/>
              <a:gd name="connsiteY4" fmla="*/ 460557 h 6483274"/>
              <a:gd name="connsiteX5" fmla="*/ 0 w 6425711"/>
              <a:gd name="connsiteY5" fmla="*/ 52178 h 6483274"/>
              <a:gd name="connsiteX6" fmla="*/ 1143739 w 6425711"/>
              <a:gd name="connsiteY6" fmla="*/ 1351755 h 6483274"/>
              <a:gd name="connsiteX7" fmla="*/ 0 w 6425711"/>
              <a:gd name="connsiteY7" fmla="*/ 2112160 h 6483274"/>
              <a:gd name="connsiteX8" fmla="*/ 0 w 6425711"/>
              <a:gd name="connsiteY8" fmla="*/ 2390442 h 6483274"/>
              <a:gd name="connsiteX9" fmla="*/ 417423 w 6425711"/>
              <a:gd name="connsiteY9" fmla="*/ 2308349 h 6483274"/>
              <a:gd name="connsiteX10" fmla="*/ 0 w 6425711"/>
              <a:gd name="connsiteY10" fmla="*/ 2782820 h 6483274"/>
              <a:gd name="connsiteX11" fmla="*/ 0 w 6425711"/>
              <a:gd name="connsiteY11" fmla="*/ 3191199 h 6483274"/>
              <a:gd name="connsiteX12" fmla="*/ 1143739 w 6425711"/>
              <a:gd name="connsiteY12" fmla="*/ 1891622 h 6483274"/>
              <a:gd name="connsiteX13" fmla="*/ 4140140 w 6425711"/>
              <a:gd name="connsiteY13" fmla="*/ 672747 h 6483274"/>
              <a:gd name="connsiteX14" fmla="*/ 2793951 w 6425711"/>
              <a:gd name="connsiteY14" fmla="*/ 936419 h 6483274"/>
              <a:gd name="connsiteX15" fmla="*/ 3616971 w 6425711"/>
              <a:gd name="connsiteY15" fmla="*/ 0 h 6483274"/>
              <a:gd name="connsiteX16" fmla="*/ 3258682 w 6425711"/>
              <a:gd name="connsiteY16" fmla="*/ 0 h 6483274"/>
              <a:gd name="connsiteX17" fmla="*/ 2069027 w 6425711"/>
              <a:gd name="connsiteY17" fmla="*/ 1351755 h 6483274"/>
              <a:gd name="connsiteX18" fmla="*/ 4193014 w 6425711"/>
              <a:gd name="connsiteY18" fmla="*/ 934332 h 6483274"/>
              <a:gd name="connsiteX19" fmla="*/ 4958290 w 6425711"/>
              <a:gd name="connsiteY19" fmla="*/ 372202 h 6483274"/>
              <a:gd name="connsiteX20" fmla="*/ 5412585 w 6425711"/>
              <a:gd name="connsiteY20" fmla="*/ 0 h 6483274"/>
              <a:gd name="connsiteX21" fmla="*/ 4957594 w 6425711"/>
              <a:gd name="connsiteY21" fmla="*/ 0 h 6483274"/>
              <a:gd name="connsiteX22" fmla="*/ 4140140 w 6425711"/>
              <a:gd name="connsiteY22" fmla="*/ 672747 h 6483274"/>
              <a:gd name="connsiteX23" fmla="*/ 1977194 w 6425711"/>
              <a:gd name="connsiteY23" fmla="*/ 0 h 6483274"/>
              <a:gd name="connsiteX24" fmla="*/ 1692650 w 6425711"/>
              <a:gd name="connsiteY24" fmla="*/ 0 h 6483274"/>
              <a:gd name="connsiteX25" fmla="*/ 1606383 w 6425711"/>
              <a:gd name="connsiteY25" fmla="*/ 252541 h 6483274"/>
              <a:gd name="connsiteX26" fmla="*/ 1519420 w 6425711"/>
              <a:gd name="connsiteY26" fmla="*/ 0 h 6483274"/>
              <a:gd name="connsiteX27" fmla="*/ 1234876 w 6425711"/>
              <a:gd name="connsiteY27" fmla="*/ 0 h 6483274"/>
              <a:gd name="connsiteX28" fmla="*/ 1605687 w 6425711"/>
              <a:gd name="connsiteY28" fmla="*/ 1081821 h 6483274"/>
              <a:gd name="connsiteX29" fmla="*/ 1977194 w 6425711"/>
              <a:gd name="connsiteY29" fmla="*/ 0 h 6483274"/>
              <a:gd name="connsiteX30" fmla="*/ 6425532 w 6425711"/>
              <a:gd name="connsiteY30" fmla="*/ 861978 h 6483274"/>
              <a:gd name="connsiteX31" fmla="*/ 5863402 w 6425711"/>
              <a:gd name="connsiteY31" fmla="*/ 525953 h 6483274"/>
              <a:gd name="connsiteX32" fmla="*/ 6024805 w 6425711"/>
              <a:gd name="connsiteY32" fmla="*/ 0 h 6483274"/>
              <a:gd name="connsiteX33" fmla="*/ 5752785 w 6425711"/>
              <a:gd name="connsiteY33" fmla="*/ 0 h 6483274"/>
              <a:gd name="connsiteX34" fmla="*/ 5370843 w 6425711"/>
              <a:gd name="connsiteY34" fmla="*/ 772928 h 6483274"/>
              <a:gd name="connsiteX35" fmla="*/ 6152120 w 6425711"/>
              <a:gd name="connsiteY35" fmla="*/ 932245 h 6483274"/>
              <a:gd name="connsiteX36" fmla="*/ 5228223 w 6425711"/>
              <a:gd name="connsiteY36" fmla="*/ 1620993 h 6483274"/>
              <a:gd name="connsiteX37" fmla="*/ 6152120 w 6425711"/>
              <a:gd name="connsiteY37" fmla="*/ 2309741 h 6483274"/>
              <a:gd name="connsiteX38" fmla="*/ 5370843 w 6425711"/>
              <a:gd name="connsiteY38" fmla="*/ 2469057 h 6483274"/>
              <a:gd name="connsiteX39" fmla="*/ 5764612 w 6425711"/>
              <a:gd name="connsiteY39" fmla="*/ 3367908 h 6483274"/>
              <a:gd name="connsiteX40" fmla="*/ 4957594 w 6425711"/>
              <a:gd name="connsiteY40" fmla="*/ 2867696 h 6483274"/>
              <a:gd name="connsiteX41" fmla="*/ 4192318 w 6425711"/>
              <a:gd name="connsiteY41" fmla="*/ 2304871 h 6483274"/>
              <a:gd name="connsiteX42" fmla="*/ 2068331 w 6425711"/>
              <a:gd name="connsiteY42" fmla="*/ 1887448 h 6483274"/>
              <a:gd name="connsiteX43" fmla="*/ 3487569 w 6425711"/>
              <a:gd name="connsiteY43" fmla="*/ 3501483 h 6483274"/>
              <a:gd name="connsiteX44" fmla="*/ 4348852 w 6425711"/>
              <a:gd name="connsiteY44" fmla="*/ 3874381 h 6483274"/>
              <a:gd name="connsiteX45" fmla="*/ 5205265 w 6425711"/>
              <a:gd name="connsiteY45" fmla="*/ 4337025 h 6483274"/>
              <a:gd name="connsiteX46" fmla="*/ 4236844 w 6425711"/>
              <a:gd name="connsiteY46" fmla="*/ 4436511 h 6483274"/>
              <a:gd name="connsiteX47" fmla="*/ 4495646 w 6425711"/>
              <a:gd name="connsiteY47" fmla="*/ 5196916 h 6483274"/>
              <a:gd name="connsiteX48" fmla="*/ 3442348 w 6425711"/>
              <a:gd name="connsiteY48" fmla="*/ 4766970 h 6483274"/>
              <a:gd name="connsiteX49" fmla="*/ 3289989 w 6425711"/>
              <a:gd name="connsiteY49" fmla="*/ 5899578 h 6483274"/>
              <a:gd name="connsiteX50" fmla="*/ 2752209 w 6425711"/>
              <a:gd name="connsiteY50" fmla="*/ 5287358 h 6483274"/>
              <a:gd name="connsiteX51" fmla="*/ 2173383 w 6425711"/>
              <a:gd name="connsiteY51" fmla="*/ 6088810 h 6483274"/>
              <a:gd name="connsiteX52" fmla="*/ 2198428 w 6425711"/>
              <a:gd name="connsiteY52" fmla="*/ 5114823 h 6483274"/>
              <a:gd name="connsiteX53" fmla="*/ 2300001 w 6425711"/>
              <a:gd name="connsiteY53" fmla="*/ 4190927 h 6483274"/>
              <a:gd name="connsiteX54" fmla="*/ 1604296 w 6425711"/>
              <a:gd name="connsiteY54" fmla="*/ 2162251 h 6483274"/>
              <a:gd name="connsiteX55" fmla="*/ 908591 w 6425711"/>
              <a:gd name="connsiteY55" fmla="*/ 4190927 h 6483274"/>
              <a:gd name="connsiteX56" fmla="*/ 1010859 w 6425711"/>
              <a:gd name="connsiteY56" fmla="*/ 5115519 h 6483274"/>
              <a:gd name="connsiteX57" fmla="*/ 1035209 w 6425711"/>
              <a:gd name="connsiteY57" fmla="*/ 6089506 h 6483274"/>
              <a:gd name="connsiteX58" fmla="*/ 460557 w 6425711"/>
              <a:gd name="connsiteY58" fmla="*/ 5287358 h 6483274"/>
              <a:gd name="connsiteX59" fmla="*/ 0 w 6425711"/>
              <a:gd name="connsiteY59" fmla="*/ 5873141 h 6483274"/>
              <a:gd name="connsiteX60" fmla="*/ 0 w 6425711"/>
              <a:gd name="connsiteY60" fmla="*/ 6159772 h 6483274"/>
              <a:gd name="connsiteX61" fmla="*/ 427163 w 6425711"/>
              <a:gd name="connsiteY61" fmla="*/ 5840443 h 6483274"/>
              <a:gd name="connsiteX62" fmla="*/ 1168784 w 6425711"/>
              <a:gd name="connsiteY62" fmla="*/ 6483275 h 6483274"/>
              <a:gd name="connsiteX63" fmla="*/ 1168784 w 6425711"/>
              <a:gd name="connsiteY63" fmla="*/ 4275107 h 6483274"/>
              <a:gd name="connsiteX64" fmla="*/ 1607079 w 6425711"/>
              <a:gd name="connsiteY64" fmla="*/ 2989444 h 6483274"/>
              <a:gd name="connsiteX65" fmla="*/ 2045373 w 6425711"/>
              <a:gd name="connsiteY65" fmla="*/ 4275107 h 6483274"/>
              <a:gd name="connsiteX66" fmla="*/ 2045373 w 6425711"/>
              <a:gd name="connsiteY66" fmla="*/ 6483275 h 6483274"/>
              <a:gd name="connsiteX67" fmla="*/ 2782820 w 6425711"/>
              <a:gd name="connsiteY67" fmla="*/ 5843922 h 6483274"/>
              <a:gd name="connsiteX68" fmla="*/ 3363038 w 6425711"/>
              <a:gd name="connsiteY68" fmla="*/ 6178556 h 6483274"/>
              <a:gd name="connsiteX69" fmla="*/ 3772113 w 6425711"/>
              <a:gd name="connsiteY69" fmla="*/ 5349276 h 6483274"/>
              <a:gd name="connsiteX70" fmla="*/ 4691835 w 6425711"/>
              <a:gd name="connsiteY70" fmla="*/ 5404236 h 6483274"/>
              <a:gd name="connsiteX71" fmla="*/ 4691835 w 6425711"/>
              <a:gd name="connsiteY71" fmla="*/ 4748187 h 6483274"/>
              <a:gd name="connsiteX72" fmla="*/ 5603904 w 6425711"/>
              <a:gd name="connsiteY72" fmla="*/ 4428162 h 6483274"/>
              <a:gd name="connsiteX73" fmla="*/ 3685845 w 6425711"/>
              <a:gd name="connsiteY73" fmla="*/ 3330340 h 6483274"/>
              <a:gd name="connsiteX74" fmla="*/ 2793951 w 6425711"/>
              <a:gd name="connsiteY74" fmla="*/ 2304871 h 6483274"/>
              <a:gd name="connsiteX75" fmla="*/ 4140140 w 6425711"/>
              <a:gd name="connsiteY75" fmla="*/ 2569239 h 6483274"/>
              <a:gd name="connsiteX76" fmla="*/ 6037328 w 6425711"/>
              <a:gd name="connsiteY76" fmla="*/ 3680279 h 6483274"/>
              <a:gd name="connsiteX77" fmla="*/ 5863402 w 6425711"/>
              <a:gd name="connsiteY77" fmla="*/ 2715336 h 6483274"/>
              <a:gd name="connsiteX78" fmla="*/ 6425532 w 6425711"/>
              <a:gd name="connsiteY78" fmla="*/ 2380007 h 6483274"/>
              <a:gd name="connsiteX79" fmla="*/ 5892621 w 6425711"/>
              <a:gd name="connsiteY79" fmla="*/ 1620993 h 6483274"/>
              <a:gd name="connsiteX80" fmla="*/ 6425532 w 6425711"/>
              <a:gd name="connsiteY80" fmla="*/ 861978 h 6483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6425711" h="6483274">
                <a:moveTo>
                  <a:pt x="1143739" y="1351755"/>
                </a:moveTo>
                <a:lnTo>
                  <a:pt x="0" y="1129129"/>
                </a:lnTo>
                <a:lnTo>
                  <a:pt x="0" y="855021"/>
                </a:lnTo>
                <a:lnTo>
                  <a:pt x="417423" y="936419"/>
                </a:lnTo>
                <a:lnTo>
                  <a:pt x="0" y="460557"/>
                </a:lnTo>
                <a:lnTo>
                  <a:pt x="0" y="52178"/>
                </a:lnTo>
                <a:cubicBezTo>
                  <a:pt x="461948" y="578131"/>
                  <a:pt x="1107562" y="1310708"/>
                  <a:pt x="1143739" y="1351755"/>
                </a:cubicBezTo>
                <a:close/>
                <a:moveTo>
                  <a:pt x="0" y="2112160"/>
                </a:moveTo>
                <a:lnTo>
                  <a:pt x="0" y="2390442"/>
                </a:lnTo>
                <a:lnTo>
                  <a:pt x="417423" y="2308349"/>
                </a:lnTo>
                <a:lnTo>
                  <a:pt x="0" y="2782820"/>
                </a:lnTo>
                <a:lnTo>
                  <a:pt x="0" y="3191199"/>
                </a:lnTo>
                <a:cubicBezTo>
                  <a:pt x="461948" y="2665246"/>
                  <a:pt x="1107562" y="1932668"/>
                  <a:pt x="1143739" y="1891622"/>
                </a:cubicBezTo>
                <a:close/>
                <a:moveTo>
                  <a:pt x="4140140" y="672747"/>
                </a:moveTo>
                <a:cubicBezTo>
                  <a:pt x="3758199" y="749274"/>
                  <a:pt x="3147370" y="868240"/>
                  <a:pt x="2793951" y="936419"/>
                </a:cubicBezTo>
                <a:cubicBezTo>
                  <a:pt x="2957442" y="750666"/>
                  <a:pt x="3350515" y="310284"/>
                  <a:pt x="3616971" y="0"/>
                </a:cubicBezTo>
                <a:lnTo>
                  <a:pt x="3258682" y="0"/>
                </a:lnTo>
                <a:cubicBezTo>
                  <a:pt x="2794647" y="528736"/>
                  <a:pt x="2106595" y="1309317"/>
                  <a:pt x="2069027" y="1351755"/>
                </a:cubicBezTo>
                <a:cubicBezTo>
                  <a:pt x="2138597" y="1338536"/>
                  <a:pt x="3574532" y="1060254"/>
                  <a:pt x="4193014" y="934332"/>
                </a:cubicBezTo>
                <a:cubicBezTo>
                  <a:pt x="4505386" y="871718"/>
                  <a:pt x="4734968" y="617786"/>
                  <a:pt x="4958290" y="372202"/>
                </a:cubicBezTo>
                <a:cubicBezTo>
                  <a:pt x="5079895" y="215638"/>
                  <a:pt x="5235159" y="88431"/>
                  <a:pt x="5412585" y="0"/>
                </a:cubicBezTo>
                <a:lnTo>
                  <a:pt x="4957594" y="0"/>
                </a:lnTo>
                <a:cubicBezTo>
                  <a:pt x="4720359" y="230278"/>
                  <a:pt x="4542258" y="498820"/>
                  <a:pt x="4140140" y="672747"/>
                </a:cubicBezTo>
                <a:close/>
                <a:moveTo>
                  <a:pt x="1977194" y="0"/>
                </a:moveTo>
                <a:lnTo>
                  <a:pt x="1692650" y="0"/>
                </a:lnTo>
                <a:lnTo>
                  <a:pt x="1606383" y="252541"/>
                </a:lnTo>
                <a:cubicBezTo>
                  <a:pt x="1580642" y="178796"/>
                  <a:pt x="1551422" y="92529"/>
                  <a:pt x="1519420" y="0"/>
                </a:cubicBezTo>
                <a:lnTo>
                  <a:pt x="1234876" y="0"/>
                </a:lnTo>
                <a:lnTo>
                  <a:pt x="1605687" y="1081821"/>
                </a:lnTo>
                <a:cubicBezTo>
                  <a:pt x="1618906" y="1043557"/>
                  <a:pt x="1794919" y="531519"/>
                  <a:pt x="1977194" y="0"/>
                </a:cubicBezTo>
                <a:close/>
                <a:moveTo>
                  <a:pt x="6425532" y="861978"/>
                </a:moveTo>
                <a:cubicBezTo>
                  <a:pt x="6326046" y="647006"/>
                  <a:pt x="6067939" y="556564"/>
                  <a:pt x="5863402" y="525953"/>
                </a:cubicBezTo>
                <a:cubicBezTo>
                  <a:pt x="5939486" y="358264"/>
                  <a:pt x="5993730" y="181502"/>
                  <a:pt x="6024805" y="0"/>
                </a:cubicBezTo>
                <a:lnTo>
                  <a:pt x="5752785" y="0"/>
                </a:lnTo>
                <a:cubicBezTo>
                  <a:pt x="5692989" y="285833"/>
                  <a:pt x="5561565" y="551792"/>
                  <a:pt x="5370843" y="772928"/>
                </a:cubicBezTo>
                <a:cubicBezTo>
                  <a:pt x="5603904" y="764580"/>
                  <a:pt x="6042894" y="784755"/>
                  <a:pt x="6152120" y="932245"/>
                </a:cubicBezTo>
                <a:cubicBezTo>
                  <a:pt x="6142380" y="1177829"/>
                  <a:pt x="5608774" y="1513854"/>
                  <a:pt x="5228223" y="1620993"/>
                </a:cubicBezTo>
                <a:cubicBezTo>
                  <a:pt x="5608774" y="1727435"/>
                  <a:pt x="6143076" y="2064852"/>
                  <a:pt x="6152120" y="2309741"/>
                </a:cubicBezTo>
                <a:cubicBezTo>
                  <a:pt x="6043590" y="2457230"/>
                  <a:pt x="5603208" y="2476710"/>
                  <a:pt x="5370843" y="2469057"/>
                </a:cubicBezTo>
                <a:cubicBezTo>
                  <a:pt x="5586512" y="2696552"/>
                  <a:pt x="5768786" y="3132759"/>
                  <a:pt x="5764612" y="3367908"/>
                </a:cubicBezTo>
                <a:cubicBezTo>
                  <a:pt x="5445830" y="3299573"/>
                  <a:pt x="5160617" y="3122790"/>
                  <a:pt x="4957594" y="2867696"/>
                </a:cubicBezTo>
                <a:cubicBezTo>
                  <a:pt x="4734968" y="2622112"/>
                  <a:pt x="4505386" y="2367484"/>
                  <a:pt x="4192318" y="2304871"/>
                </a:cubicBezTo>
                <a:cubicBezTo>
                  <a:pt x="3573837" y="2181731"/>
                  <a:pt x="2135815" y="1903449"/>
                  <a:pt x="2068331" y="1887448"/>
                </a:cubicBezTo>
                <a:cubicBezTo>
                  <a:pt x="2112856" y="1937538"/>
                  <a:pt x="3072929" y="3026317"/>
                  <a:pt x="3487569" y="3501483"/>
                </a:cubicBezTo>
                <a:cubicBezTo>
                  <a:pt x="3696281" y="3736631"/>
                  <a:pt x="4026045" y="3806898"/>
                  <a:pt x="4348852" y="3874381"/>
                </a:cubicBezTo>
                <a:cubicBezTo>
                  <a:pt x="4667485" y="3898731"/>
                  <a:pt x="5057775" y="4138053"/>
                  <a:pt x="5205265" y="4337025"/>
                </a:cubicBezTo>
                <a:cubicBezTo>
                  <a:pt x="5006989" y="4453903"/>
                  <a:pt x="4538084" y="4508864"/>
                  <a:pt x="4236844" y="4436511"/>
                </a:cubicBezTo>
                <a:cubicBezTo>
                  <a:pt x="4359983" y="4635482"/>
                  <a:pt x="4567304" y="5034817"/>
                  <a:pt x="4495646" y="5196916"/>
                </a:cubicBezTo>
                <a:cubicBezTo>
                  <a:pt x="4261193" y="5318664"/>
                  <a:pt x="3742893" y="5062645"/>
                  <a:pt x="3442348" y="4766970"/>
                </a:cubicBezTo>
                <a:cubicBezTo>
                  <a:pt x="3547400" y="5174653"/>
                  <a:pt x="3507049" y="5761133"/>
                  <a:pt x="3289989" y="5899578"/>
                </a:cubicBezTo>
                <a:cubicBezTo>
                  <a:pt x="3108410" y="5878011"/>
                  <a:pt x="2863522" y="5496069"/>
                  <a:pt x="2752209" y="5287358"/>
                </a:cubicBezTo>
                <a:cubicBezTo>
                  <a:pt x="2663159" y="5589294"/>
                  <a:pt x="2378615" y="5970540"/>
                  <a:pt x="2173383" y="6088810"/>
                </a:cubicBezTo>
                <a:cubicBezTo>
                  <a:pt x="2077375" y="5859923"/>
                  <a:pt x="2061374" y="5402845"/>
                  <a:pt x="2198428" y="5114823"/>
                </a:cubicBezTo>
                <a:cubicBezTo>
                  <a:pt x="2297914" y="4807321"/>
                  <a:pt x="2400878" y="4488688"/>
                  <a:pt x="2300001" y="4190927"/>
                </a:cubicBezTo>
                <a:cubicBezTo>
                  <a:pt x="2097551" y="3590533"/>
                  <a:pt x="1627950" y="2226256"/>
                  <a:pt x="1604296" y="2162251"/>
                </a:cubicBezTo>
                <a:cubicBezTo>
                  <a:pt x="1582729" y="2226256"/>
                  <a:pt x="1117302" y="3591229"/>
                  <a:pt x="908591" y="4190927"/>
                </a:cubicBezTo>
                <a:cubicBezTo>
                  <a:pt x="808409" y="4489384"/>
                  <a:pt x="908591" y="4807321"/>
                  <a:pt x="1010859" y="5115519"/>
                </a:cubicBezTo>
                <a:cubicBezTo>
                  <a:pt x="1150000" y="5408410"/>
                  <a:pt x="1131216" y="5859923"/>
                  <a:pt x="1035209" y="6089506"/>
                </a:cubicBezTo>
                <a:cubicBezTo>
                  <a:pt x="834846" y="5969844"/>
                  <a:pt x="549607" y="5588598"/>
                  <a:pt x="460557" y="5287358"/>
                </a:cubicBezTo>
                <a:cubicBezTo>
                  <a:pt x="364549" y="5468241"/>
                  <a:pt x="169056" y="5774351"/>
                  <a:pt x="0" y="5873141"/>
                </a:cubicBezTo>
                <a:lnTo>
                  <a:pt x="0" y="6159772"/>
                </a:lnTo>
                <a:cubicBezTo>
                  <a:pt x="182275" y="6108985"/>
                  <a:pt x="340200" y="5951060"/>
                  <a:pt x="427163" y="5840443"/>
                </a:cubicBezTo>
                <a:cubicBezTo>
                  <a:pt x="775015" y="6311436"/>
                  <a:pt x="973987" y="6360135"/>
                  <a:pt x="1168784" y="6483275"/>
                </a:cubicBezTo>
                <a:cubicBezTo>
                  <a:pt x="1715609" y="5412585"/>
                  <a:pt x="1077647" y="5146130"/>
                  <a:pt x="1168784" y="4275107"/>
                </a:cubicBezTo>
                <a:cubicBezTo>
                  <a:pt x="1284967" y="3927255"/>
                  <a:pt x="1468633" y="3392257"/>
                  <a:pt x="1607079" y="2989444"/>
                </a:cubicBezTo>
                <a:cubicBezTo>
                  <a:pt x="1723261" y="3327557"/>
                  <a:pt x="1922929" y="3911253"/>
                  <a:pt x="2045373" y="4275107"/>
                </a:cubicBezTo>
                <a:cubicBezTo>
                  <a:pt x="2133032" y="5139173"/>
                  <a:pt x="1500636" y="5432760"/>
                  <a:pt x="2045373" y="6483275"/>
                </a:cubicBezTo>
                <a:cubicBezTo>
                  <a:pt x="2238083" y="6360831"/>
                  <a:pt x="2434968" y="6310740"/>
                  <a:pt x="2782820" y="5843922"/>
                </a:cubicBezTo>
                <a:cubicBezTo>
                  <a:pt x="2893437" y="5983063"/>
                  <a:pt x="3119541" y="6202906"/>
                  <a:pt x="3363038" y="6178556"/>
                </a:cubicBezTo>
                <a:cubicBezTo>
                  <a:pt x="3571750" y="6063765"/>
                  <a:pt x="3751937" y="5785483"/>
                  <a:pt x="3772113" y="5349276"/>
                </a:cubicBezTo>
                <a:cubicBezTo>
                  <a:pt x="4156838" y="5548247"/>
                  <a:pt x="4487297" y="5530159"/>
                  <a:pt x="4691835" y="5404236"/>
                </a:cubicBezTo>
                <a:cubicBezTo>
                  <a:pt x="4826106" y="5212222"/>
                  <a:pt x="4771841" y="4942984"/>
                  <a:pt x="4691835" y="4748187"/>
                </a:cubicBezTo>
                <a:cubicBezTo>
                  <a:pt x="5266487" y="4678616"/>
                  <a:pt x="5404237" y="4535301"/>
                  <a:pt x="5603904" y="4428162"/>
                </a:cubicBezTo>
                <a:cubicBezTo>
                  <a:pt x="4964551" y="3420086"/>
                  <a:pt x="4388508" y="3838900"/>
                  <a:pt x="3685845" y="3330340"/>
                </a:cubicBezTo>
                <a:cubicBezTo>
                  <a:pt x="3439566" y="3038839"/>
                  <a:pt x="3031187" y="2574108"/>
                  <a:pt x="2793951" y="2304871"/>
                </a:cubicBezTo>
                <a:cubicBezTo>
                  <a:pt x="3150848" y="2374441"/>
                  <a:pt x="3767938" y="2494102"/>
                  <a:pt x="4140140" y="2569239"/>
                </a:cubicBezTo>
                <a:cubicBezTo>
                  <a:pt x="4918634" y="2905960"/>
                  <a:pt x="4873414" y="3617666"/>
                  <a:pt x="6037328" y="3680279"/>
                </a:cubicBezTo>
                <a:cubicBezTo>
                  <a:pt x="6032458" y="3452784"/>
                  <a:pt x="6092289" y="3253116"/>
                  <a:pt x="5863402" y="2715336"/>
                </a:cubicBezTo>
                <a:cubicBezTo>
                  <a:pt x="6067939" y="2684726"/>
                  <a:pt x="6326046" y="2594980"/>
                  <a:pt x="6425532" y="2380007"/>
                </a:cubicBezTo>
                <a:cubicBezTo>
                  <a:pt x="6431793" y="2146946"/>
                  <a:pt x="6274564" y="1861707"/>
                  <a:pt x="5892621" y="1620993"/>
                </a:cubicBezTo>
                <a:cubicBezTo>
                  <a:pt x="6275259" y="1380279"/>
                  <a:pt x="6431793" y="1095040"/>
                  <a:pt x="6425532" y="861978"/>
                </a:cubicBezTo>
                <a:close/>
              </a:path>
            </a:pathLst>
          </a:custGeom>
          <a:solidFill>
            <a:srgbClr val="FFFFFF">
              <a:alpha val="5000"/>
            </a:srgbClr>
          </a:solidFill>
          <a:ln w="69470" cap="flat">
            <a:noFill/>
            <a:prstDash val="solid"/>
            <a:miter/>
          </a:ln>
        </p:spPr>
        <p:txBody>
          <a:bodyPr rtlCol="0" anchor="ctr"/>
          <a:lstStyle/>
          <a:p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38D417C-D98B-42D1-8332-541A31DFF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80000" y="1193374"/>
            <a:ext cx="9073650" cy="1446149"/>
          </a:xfrm>
        </p:spPr>
        <p:txBody>
          <a:bodyPr anchor="b"/>
          <a:lstStyle>
            <a:lvl1pPr algn="l">
              <a:defRPr sz="4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sv-SE" dirty="0"/>
              <a:t>Klicka och skriv titel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D716B026-314C-4514-80D8-702DADFD40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80000" y="2837105"/>
            <a:ext cx="9073650" cy="84687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och skriv underrubrik eller namn på presentatör</a:t>
            </a:r>
          </a:p>
        </p:txBody>
      </p:sp>
      <p:sp>
        <p:nvSpPr>
          <p:cNvPr id="6" name="Datum för presentation">
            <a:extLst>
              <a:ext uri="{FF2B5EF4-FFF2-40B4-BE49-F238E27FC236}">
                <a16:creationId xmlns:a16="http://schemas.microsoft.com/office/drawing/2014/main" id="{77D137F8-D0E5-4846-93B8-A45B22BBE52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0405" y="6312037"/>
            <a:ext cx="2377639" cy="2880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234850" indent="0">
              <a:buNone/>
              <a:defRPr/>
            </a:lvl2pPr>
            <a:lvl3pPr marL="503138" indent="0">
              <a:buNone/>
              <a:defRPr/>
            </a:lvl3pPr>
            <a:lvl4pPr marL="756000" indent="0">
              <a:buNone/>
              <a:defRPr/>
            </a:lvl4pPr>
            <a:lvl5pPr marL="1039713" indent="0">
              <a:buNone/>
              <a:defRPr/>
            </a:lvl5pPr>
          </a:lstStyle>
          <a:p>
            <a:pPr lvl="0"/>
            <a:r>
              <a:rPr lang="sv-SE" dirty="0"/>
              <a:t>Klicka och skriv datum</a:t>
            </a:r>
          </a:p>
        </p:txBody>
      </p:sp>
      <p:grpSp>
        <p:nvGrpSpPr>
          <p:cNvPr id="10" name="Region Östergötland">
            <a:extLst>
              <a:ext uri="{FF2B5EF4-FFF2-40B4-BE49-F238E27FC236}">
                <a16:creationId xmlns:a16="http://schemas.microsoft.com/office/drawing/2014/main" id="{52C7AC2A-FA4A-46E8-A095-0375AD9C8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574113" y="6231792"/>
            <a:ext cx="1616646" cy="433117"/>
            <a:chOff x="10580645" y="6231792"/>
            <a:chExt cx="1616646" cy="433117"/>
          </a:xfrm>
        </p:grpSpPr>
        <p:sp>
          <p:nvSpPr>
            <p:cNvPr id="11" name="Frihandsfigur: Form 10">
              <a:extLst>
                <a:ext uri="{FF2B5EF4-FFF2-40B4-BE49-F238E27FC236}">
                  <a16:creationId xmlns:a16="http://schemas.microsoft.com/office/drawing/2014/main" id="{AD1820C4-8E69-492C-AB91-2EAB843CDE4B}"/>
                </a:ext>
              </a:extLst>
            </p:cNvPr>
            <p:cNvSpPr/>
            <p:nvPr userDrawn="1"/>
          </p:nvSpPr>
          <p:spPr>
            <a:xfrm>
              <a:off x="10580645" y="6231792"/>
              <a:ext cx="1616646" cy="433117"/>
            </a:xfrm>
            <a:custGeom>
              <a:avLst/>
              <a:gdLst>
                <a:gd name="connsiteX0" fmla="*/ 216372 w 1616646"/>
                <a:gd name="connsiteY0" fmla="*/ 0 h 433117"/>
                <a:gd name="connsiteX1" fmla="*/ 1616646 w 1616646"/>
                <a:gd name="connsiteY1" fmla="*/ 0 h 433117"/>
                <a:gd name="connsiteX2" fmla="*/ 1616646 w 1616646"/>
                <a:gd name="connsiteY2" fmla="*/ 0 h 433117"/>
                <a:gd name="connsiteX3" fmla="*/ 1616646 w 1616646"/>
                <a:gd name="connsiteY3" fmla="*/ 433117 h 433117"/>
                <a:gd name="connsiteX4" fmla="*/ 1616646 w 1616646"/>
                <a:gd name="connsiteY4" fmla="*/ 433117 h 433117"/>
                <a:gd name="connsiteX5" fmla="*/ 216372 w 1616646"/>
                <a:gd name="connsiteY5" fmla="*/ 433117 h 433117"/>
                <a:gd name="connsiteX6" fmla="*/ 0 w 1616646"/>
                <a:gd name="connsiteY6" fmla="*/ 216372 h 433117"/>
                <a:gd name="connsiteX7" fmla="*/ 0 w 1616646"/>
                <a:gd name="connsiteY7" fmla="*/ 216372 h 433117"/>
                <a:gd name="connsiteX8" fmla="*/ 0 w 1616646"/>
                <a:gd name="connsiteY8" fmla="*/ 216372 h 433117"/>
                <a:gd name="connsiteX9" fmla="*/ 216372 w 1616646"/>
                <a:gd name="connsiteY9" fmla="*/ 0 h 433117"/>
                <a:gd name="connsiteX10" fmla="*/ 216372 w 1616646"/>
                <a:gd name="connsiteY10" fmla="*/ 0 h 433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16646" h="433117">
                  <a:moveTo>
                    <a:pt x="216372" y="0"/>
                  </a:moveTo>
                  <a:lnTo>
                    <a:pt x="1616646" y="0"/>
                  </a:lnTo>
                  <a:lnTo>
                    <a:pt x="1616646" y="0"/>
                  </a:lnTo>
                  <a:lnTo>
                    <a:pt x="1616646" y="433117"/>
                  </a:lnTo>
                  <a:lnTo>
                    <a:pt x="1616646" y="433117"/>
                  </a:lnTo>
                  <a:lnTo>
                    <a:pt x="216372" y="433117"/>
                  </a:lnTo>
                  <a:cubicBezTo>
                    <a:pt x="96827" y="433117"/>
                    <a:pt x="0" y="335917"/>
                    <a:pt x="0" y="216372"/>
                  </a:cubicBezTo>
                  <a:cubicBezTo>
                    <a:pt x="0" y="216372"/>
                    <a:pt x="0" y="216372"/>
                    <a:pt x="0" y="216372"/>
                  </a:cubicBezTo>
                  <a:lnTo>
                    <a:pt x="0" y="216372"/>
                  </a:lnTo>
                  <a:cubicBezTo>
                    <a:pt x="0" y="96828"/>
                    <a:pt x="96827" y="0"/>
                    <a:pt x="216372" y="0"/>
                  </a:cubicBezTo>
                  <a:cubicBezTo>
                    <a:pt x="216372" y="0"/>
                    <a:pt x="216372" y="0"/>
                    <a:pt x="216372" y="0"/>
                  </a:cubicBezTo>
                  <a:close/>
                </a:path>
              </a:pathLst>
            </a:custGeom>
            <a:solidFill>
              <a:schemeClr val="bg2"/>
            </a:solidFill>
            <a:ln w="37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/>
            </a:p>
          </p:txBody>
        </p:sp>
        <p:sp>
          <p:nvSpPr>
            <p:cNvPr id="12" name="Frihandsfigur: Form 11">
              <a:extLst>
                <a:ext uri="{FF2B5EF4-FFF2-40B4-BE49-F238E27FC236}">
                  <a16:creationId xmlns:a16="http://schemas.microsoft.com/office/drawing/2014/main" id="{3A17F3C8-E4C3-4E3D-9541-5609917EEC96}"/>
                </a:ext>
              </a:extLst>
            </p:cNvPr>
            <p:cNvSpPr/>
            <p:nvPr/>
          </p:nvSpPr>
          <p:spPr>
            <a:xfrm>
              <a:off x="10647288" y="6298826"/>
              <a:ext cx="1254307" cy="298698"/>
            </a:xfrm>
            <a:custGeom>
              <a:avLst/>
              <a:gdLst>
                <a:gd name="connsiteX0" fmla="*/ 1053948 w 1254307"/>
                <a:gd name="connsiteY0" fmla="*/ 221958 h 298698"/>
                <a:gd name="connsiteX1" fmla="*/ 1027135 w 1254307"/>
                <a:gd name="connsiteY1" fmla="*/ 228662 h 298698"/>
                <a:gd name="connsiteX2" fmla="*/ 1023783 w 1254307"/>
                <a:gd name="connsiteY2" fmla="*/ 237972 h 298698"/>
                <a:gd name="connsiteX3" fmla="*/ 1039424 w 1254307"/>
                <a:gd name="connsiteY3" fmla="*/ 251379 h 298698"/>
                <a:gd name="connsiteX4" fmla="*/ 1057672 w 1254307"/>
                <a:gd name="connsiteY4" fmla="*/ 245793 h 298698"/>
                <a:gd name="connsiteX5" fmla="*/ 1058417 w 1254307"/>
                <a:gd name="connsiteY5" fmla="*/ 245420 h 298698"/>
                <a:gd name="connsiteX6" fmla="*/ 1058790 w 1254307"/>
                <a:gd name="connsiteY6" fmla="*/ 245048 h 298698"/>
                <a:gd name="connsiteX7" fmla="*/ 1058790 w 1254307"/>
                <a:gd name="connsiteY7" fmla="*/ 221958 h 298698"/>
                <a:gd name="connsiteX8" fmla="*/ 1221535 w 1254307"/>
                <a:gd name="connsiteY8" fmla="*/ 191793 h 298698"/>
                <a:gd name="connsiteX9" fmla="*/ 1196210 w 1254307"/>
                <a:gd name="connsiteY9" fmla="*/ 221958 h 298698"/>
                <a:gd name="connsiteX10" fmla="*/ 1219300 w 1254307"/>
                <a:gd name="connsiteY10" fmla="*/ 250262 h 298698"/>
                <a:gd name="connsiteX11" fmla="*/ 1236059 w 1254307"/>
                <a:gd name="connsiteY11" fmla="*/ 244676 h 298698"/>
                <a:gd name="connsiteX12" fmla="*/ 1236804 w 1254307"/>
                <a:gd name="connsiteY12" fmla="*/ 244303 h 298698"/>
                <a:gd name="connsiteX13" fmla="*/ 1237176 w 1254307"/>
                <a:gd name="connsiteY13" fmla="*/ 196634 h 298698"/>
                <a:gd name="connsiteX14" fmla="*/ 1236804 w 1254307"/>
                <a:gd name="connsiteY14" fmla="*/ 196262 h 298698"/>
                <a:gd name="connsiteX15" fmla="*/ 1221535 w 1254307"/>
                <a:gd name="connsiteY15" fmla="*/ 191793 h 298698"/>
                <a:gd name="connsiteX16" fmla="*/ 850239 w 1254307"/>
                <a:gd name="connsiteY16" fmla="*/ 191793 h 298698"/>
                <a:gd name="connsiteX17" fmla="*/ 827521 w 1254307"/>
                <a:gd name="connsiteY17" fmla="*/ 220841 h 298698"/>
                <a:gd name="connsiteX18" fmla="*/ 850983 w 1254307"/>
                <a:gd name="connsiteY18" fmla="*/ 250634 h 298698"/>
                <a:gd name="connsiteX19" fmla="*/ 873328 w 1254307"/>
                <a:gd name="connsiteY19" fmla="*/ 221586 h 298698"/>
                <a:gd name="connsiteX20" fmla="*/ 850239 w 1254307"/>
                <a:gd name="connsiteY20" fmla="*/ 191793 h 298698"/>
                <a:gd name="connsiteX21" fmla="*/ 761232 w 1254307"/>
                <a:gd name="connsiteY21" fmla="*/ 191793 h 298698"/>
                <a:gd name="connsiteX22" fmla="*/ 735907 w 1254307"/>
                <a:gd name="connsiteY22" fmla="*/ 221213 h 298698"/>
                <a:gd name="connsiteX23" fmla="*/ 758625 w 1254307"/>
                <a:gd name="connsiteY23" fmla="*/ 248772 h 298698"/>
                <a:gd name="connsiteX24" fmla="*/ 776500 w 1254307"/>
                <a:gd name="connsiteY24" fmla="*/ 242813 h 298698"/>
                <a:gd name="connsiteX25" fmla="*/ 776500 w 1254307"/>
                <a:gd name="connsiteY25" fmla="*/ 195144 h 298698"/>
                <a:gd name="connsiteX26" fmla="*/ 776128 w 1254307"/>
                <a:gd name="connsiteY26" fmla="*/ 194772 h 298698"/>
                <a:gd name="connsiteX27" fmla="*/ 761232 w 1254307"/>
                <a:gd name="connsiteY27" fmla="*/ 191793 h 298698"/>
                <a:gd name="connsiteX28" fmla="*/ 611893 w 1254307"/>
                <a:gd name="connsiteY28" fmla="*/ 190675 h 298698"/>
                <a:gd name="connsiteX29" fmla="*/ 589549 w 1254307"/>
                <a:gd name="connsiteY29" fmla="*/ 213020 h 298698"/>
                <a:gd name="connsiteX30" fmla="*/ 589549 w 1254307"/>
                <a:gd name="connsiteY30" fmla="*/ 213765 h 298698"/>
                <a:gd name="connsiteX31" fmla="*/ 630514 w 1254307"/>
                <a:gd name="connsiteY31" fmla="*/ 213765 h 298698"/>
                <a:gd name="connsiteX32" fmla="*/ 630514 w 1254307"/>
                <a:gd name="connsiteY32" fmla="*/ 213020 h 298698"/>
                <a:gd name="connsiteX33" fmla="*/ 611893 w 1254307"/>
                <a:gd name="connsiteY33" fmla="*/ 190675 h 298698"/>
                <a:gd name="connsiteX34" fmla="*/ 467770 w 1254307"/>
                <a:gd name="connsiteY34" fmla="*/ 178014 h 298698"/>
                <a:gd name="connsiteX35" fmla="*/ 493839 w 1254307"/>
                <a:gd name="connsiteY35" fmla="*/ 185090 h 298698"/>
                <a:gd name="connsiteX36" fmla="*/ 487880 w 1254307"/>
                <a:gd name="connsiteY36" fmla="*/ 195890 h 298698"/>
                <a:gd name="connsiteX37" fmla="*/ 468887 w 1254307"/>
                <a:gd name="connsiteY37" fmla="*/ 190676 h 298698"/>
                <a:gd name="connsiteX38" fmla="*/ 454735 w 1254307"/>
                <a:gd name="connsiteY38" fmla="*/ 201104 h 298698"/>
                <a:gd name="connsiteX39" fmla="*/ 469632 w 1254307"/>
                <a:gd name="connsiteY39" fmla="*/ 213766 h 298698"/>
                <a:gd name="connsiteX40" fmla="*/ 470749 w 1254307"/>
                <a:gd name="connsiteY40" fmla="*/ 214138 h 298698"/>
                <a:gd name="connsiteX41" fmla="*/ 494956 w 1254307"/>
                <a:gd name="connsiteY41" fmla="*/ 239835 h 298698"/>
                <a:gd name="connsiteX42" fmla="*/ 464046 w 1254307"/>
                <a:gd name="connsiteY42" fmla="*/ 264787 h 298698"/>
                <a:gd name="connsiteX43" fmla="*/ 434625 w 1254307"/>
                <a:gd name="connsiteY43" fmla="*/ 256593 h 298698"/>
                <a:gd name="connsiteX44" fmla="*/ 440584 w 1254307"/>
                <a:gd name="connsiteY44" fmla="*/ 245421 h 298698"/>
                <a:gd name="connsiteX45" fmla="*/ 462184 w 1254307"/>
                <a:gd name="connsiteY45" fmla="*/ 251752 h 298698"/>
                <a:gd name="connsiteX46" fmla="*/ 477453 w 1254307"/>
                <a:gd name="connsiteY46" fmla="*/ 240580 h 298698"/>
                <a:gd name="connsiteX47" fmla="*/ 461811 w 1254307"/>
                <a:gd name="connsiteY47" fmla="*/ 227545 h 298698"/>
                <a:gd name="connsiteX48" fmla="*/ 459204 w 1254307"/>
                <a:gd name="connsiteY48" fmla="*/ 226428 h 298698"/>
                <a:gd name="connsiteX49" fmla="*/ 437604 w 1254307"/>
                <a:gd name="connsiteY49" fmla="*/ 202221 h 298698"/>
                <a:gd name="connsiteX50" fmla="*/ 467770 w 1254307"/>
                <a:gd name="connsiteY50" fmla="*/ 178014 h 298698"/>
                <a:gd name="connsiteX51" fmla="*/ 1134762 w 1254307"/>
                <a:gd name="connsiteY51" fmla="*/ 177641 h 298698"/>
                <a:gd name="connsiteX52" fmla="*/ 1155245 w 1254307"/>
                <a:gd name="connsiteY52" fmla="*/ 185089 h 298698"/>
                <a:gd name="connsiteX53" fmla="*/ 1163438 w 1254307"/>
                <a:gd name="connsiteY53" fmla="*/ 215627 h 298698"/>
                <a:gd name="connsiteX54" fmla="*/ 1163438 w 1254307"/>
                <a:gd name="connsiteY54" fmla="*/ 262551 h 298698"/>
                <a:gd name="connsiteX55" fmla="*/ 1146307 w 1254307"/>
                <a:gd name="connsiteY55" fmla="*/ 262551 h 298698"/>
                <a:gd name="connsiteX56" fmla="*/ 1146307 w 1254307"/>
                <a:gd name="connsiteY56" fmla="*/ 217489 h 298698"/>
                <a:gd name="connsiteX57" fmla="*/ 1142210 w 1254307"/>
                <a:gd name="connsiteY57" fmla="*/ 196262 h 298698"/>
                <a:gd name="connsiteX58" fmla="*/ 1131038 w 1254307"/>
                <a:gd name="connsiteY58" fmla="*/ 192538 h 298698"/>
                <a:gd name="connsiteX59" fmla="*/ 1112045 w 1254307"/>
                <a:gd name="connsiteY59" fmla="*/ 198869 h 298698"/>
                <a:gd name="connsiteX60" fmla="*/ 1111672 w 1254307"/>
                <a:gd name="connsiteY60" fmla="*/ 199241 h 298698"/>
                <a:gd name="connsiteX61" fmla="*/ 1111672 w 1254307"/>
                <a:gd name="connsiteY61" fmla="*/ 262924 h 298698"/>
                <a:gd name="connsiteX62" fmla="*/ 1094169 w 1254307"/>
                <a:gd name="connsiteY62" fmla="*/ 262924 h 298698"/>
                <a:gd name="connsiteX63" fmla="*/ 1094169 w 1254307"/>
                <a:gd name="connsiteY63" fmla="*/ 180248 h 298698"/>
                <a:gd name="connsiteX64" fmla="*/ 1109066 w 1254307"/>
                <a:gd name="connsiteY64" fmla="*/ 180248 h 298698"/>
                <a:gd name="connsiteX65" fmla="*/ 1109066 w 1254307"/>
                <a:gd name="connsiteY65" fmla="*/ 187324 h 298698"/>
                <a:gd name="connsiteX66" fmla="*/ 1110183 w 1254307"/>
                <a:gd name="connsiteY66" fmla="*/ 186207 h 298698"/>
                <a:gd name="connsiteX67" fmla="*/ 1134762 w 1254307"/>
                <a:gd name="connsiteY67" fmla="*/ 177641 h 298698"/>
                <a:gd name="connsiteX68" fmla="*/ 1043148 w 1254307"/>
                <a:gd name="connsiteY68" fmla="*/ 177641 h 298698"/>
                <a:gd name="connsiteX69" fmla="*/ 1068845 w 1254307"/>
                <a:gd name="connsiteY69" fmla="*/ 186207 h 298698"/>
                <a:gd name="connsiteX70" fmla="*/ 1074804 w 1254307"/>
                <a:gd name="connsiteY70" fmla="*/ 211531 h 298698"/>
                <a:gd name="connsiteX71" fmla="*/ 1074804 w 1254307"/>
                <a:gd name="connsiteY71" fmla="*/ 262924 h 298698"/>
                <a:gd name="connsiteX72" fmla="*/ 1059907 w 1254307"/>
                <a:gd name="connsiteY72" fmla="*/ 262924 h 298698"/>
                <a:gd name="connsiteX73" fmla="*/ 1059907 w 1254307"/>
                <a:gd name="connsiteY73" fmla="*/ 255848 h 298698"/>
                <a:gd name="connsiteX74" fmla="*/ 1058790 w 1254307"/>
                <a:gd name="connsiteY74" fmla="*/ 256593 h 298698"/>
                <a:gd name="connsiteX75" fmla="*/ 1034583 w 1254307"/>
                <a:gd name="connsiteY75" fmla="*/ 264414 h 298698"/>
                <a:gd name="connsiteX76" fmla="*/ 1008514 w 1254307"/>
                <a:gd name="connsiteY76" fmla="*/ 238717 h 298698"/>
                <a:gd name="connsiteX77" fmla="*/ 1055066 w 1254307"/>
                <a:gd name="connsiteY77" fmla="*/ 210041 h 298698"/>
                <a:gd name="connsiteX78" fmla="*/ 1058790 w 1254307"/>
                <a:gd name="connsiteY78" fmla="*/ 210041 h 298698"/>
                <a:gd name="connsiteX79" fmla="*/ 1058790 w 1254307"/>
                <a:gd name="connsiteY79" fmla="*/ 205945 h 298698"/>
                <a:gd name="connsiteX80" fmla="*/ 1055810 w 1254307"/>
                <a:gd name="connsiteY80" fmla="*/ 194772 h 298698"/>
                <a:gd name="connsiteX81" fmla="*/ 1041659 w 1254307"/>
                <a:gd name="connsiteY81" fmla="*/ 190676 h 298698"/>
                <a:gd name="connsiteX82" fmla="*/ 1019314 w 1254307"/>
                <a:gd name="connsiteY82" fmla="*/ 197007 h 298698"/>
                <a:gd name="connsiteX83" fmla="*/ 1013355 w 1254307"/>
                <a:gd name="connsiteY83" fmla="*/ 186207 h 298698"/>
                <a:gd name="connsiteX84" fmla="*/ 1043148 w 1254307"/>
                <a:gd name="connsiteY84" fmla="*/ 177641 h 298698"/>
                <a:gd name="connsiteX85" fmla="*/ 851356 w 1254307"/>
                <a:gd name="connsiteY85" fmla="*/ 177641 h 298698"/>
                <a:gd name="connsiteX86" fmla="*/ 891204 w 1254307"/>
                <a:gd name="connsiteY86" fmla="*/ 220469 h 298698"/>
                <a:gd name="connsiteX87" fmla="*/ 849866 w 1254307"/>
                <a:gd name="connsiteY87" fmla="*/ 264413 h 298698"/>
                <a:gd name="connsiteX88" fmla="*/ 810018 w 1254307"/>
                <a:gd name="connsiteY88" fmla="*/ 221586 h 298698"/>
                <a:gd name="connsiteX89" fmla="*/ 851356 w 1254307"/>
                <a:gd name="connsiteY89" fmla="*/ 177641 h 298698"/>
                <a:gd name="connsiteX90" fmla="*/ 761604 w 1254307"/>
                <a:gd name="connsiteY90" fmla="*/ 177641 h 298698"/>
                <a:gd name="connsiteX91" fmla="*/ 793631 w 1254307"/>
                <a:gd name="connsiteY91" fmla="*/ 185834 h 298698"/>
                <a:gd name="connsiteX92" fmla="*/ 793631 w 1254307"/>
                <a:gd name="connsiteY92" fmla="*/ 259200 h 298698"/>
                <a:gd name="connsiteX93" fmla="*/ 785438 w 1254307"/>
                <a:gd name="connsiteY93" fmla="*/ 288248 h 298698"/>
                <a:gd name="connsiteX94" fmla="*/ 756390 w 1254307"/>
                <a:gd name="connsiteY94" fmla="*/ 298675 h 298698"/>
                <a:gd name="connsiteX95" fmla="*/ 721756 w 1254307"/>
                <a:gd name="connsiteY95" fmla="*/ 287503 h 298698"/>
                <a:gd name="connsiteX96" fmla="*/ 728832 w 1254307"/>
                <a:gd name="connsiteY96" fmla="*/ 276331 h 298698"/>
                <a:gd name="connsiteX97" fmla="*/ 754528 w 1254307"/>
                <a:gd name="connsiteY97" fmla="*/ 284524 h 298698"/>
                <a:gd name="connsiteX98" fmla="*/ 770914 w 1254307"/>
                <a:gd name="connsiteY98" fmla="*/ 279682 h 298698"/>
                <a:gd name="connsiteX99" fmla="*/ 776873 w 1254307"/>
                <a:gd name="connsiteY99" fmla="*/ 259944 h 298698"/>
                <a:gd name="connsiteX100" fmla="*/ 776873 w 1254307"/>
                <a:gd name="connsiteY100" fmla="*/ 256220 h 298698"/>
                <a:gd name="connsiteX101" fmla="*/ 775756 w 1254307"/>
                <a:gd name="connsiteY101" fmla="*/ 256965 h 298698"/>
                <a:gd name="connsiteX102" fmla="*/ 775011 w 1254307"/>
                <a:gd name="connsiteY102" fmla="*/ 257338 h 298698"/>
                <a:gd name="connsiteX103" fmla="*/ 754901 w 1254307"/>
                <a:gd name="connsiteY103" fmla="*/ 262551 h 298698"/>
                <a:gd name="connsiteX104" fmla="*/ 718404 w 1254307"/>
                <a:gd name="connsiteY104" fmla="*/ 221958 h 298698"/>
                <a:gd name="connsiteX105" fmla="*/ 761604 w 1254307"/>
                <a:gd name="connsiteY105" fmla="*/ 177641 h 298698"/>
                <a:gd name="connsiteX106" fmla="*/ 706487 w 1254307"/>
                <a:gd name="connsiteY106" fmla="*/ 177641 h 298698"/>
                <a:gd name="connsiteX107" fmla="*/ 714680 w 1254307"/>
                <a:gd name="connsiteY107" fmla="*/ 179131 h 298698"/>
                <a:gd name="connsiteX108" fmla="*/ 710583 w 1254307"/>
                <a:gd name="connsiteY108" fmla="*/ 192538 h 298698"/>
                <a:gd name="connsiteX109" fmla="*/ 705370 w 1254307"/>
                <a:gd name="connsiteY109" fmla="*/ 192165 h 298698"/>
                <a:gd name="connsiteX110" fmla="*/ 680418 w 1254307"/>
                <a:gd name="connsiteY110" fmla="*/ 205572 h 298698"/>
                <a:gd name="connsiteX111" fmla="*/ 680418 w 1254307"/>
                <a:gd name="connsiteY111" fmla="*/ 262551 h 298698"/>
                <a:gd name="connsiteX112" fmla="*/ 663287 w 1254307"/>
                <a:gd name="connsiteY112" fmla="*/ 262551 h 298698"/>
                <a:gd name="connsiteX113" fmla="*/ 663287 w 1254307"/>
                <a:gd name="connsiteY113" fmla="*/ 180248 h 298698"/>
                <a:gd name="connsiteX114" fmla="*/ 678184 w 1254307"/>
                <a:gd name="connsiteY114" fmla="*/ 180248 h 298698"/>
                <a:gd name="connsiteX115" fmla="*/ 678184 w 1254307"/>
                <a:gd name="connsiteY115" fmla="*/ 192910 h 298698"/>
                <a:gd name="connsiteX116" fmla="*/ 679673 w 1254307"/>
                <a:gd name="connsiteY116" fmla="*/ 190303 h 298698"/>
                <a:gd name="connsiteX117" fmla="*/ 706487 w 1254307"/>
                <a:gd name="connsiteY117" fmla="*/ 177641 h 298698"/>
                <a:gd name="connsiteX118" fmla="*/ 611521 w 1254307"/>
                <a:gd name="connsiteY118" fmla="*/ 177641 h 298698"/>
                <a:gd name="connsiteX119" fmla="*/ 646900 w 1254307"/>
                <a:gd name="connsiteY119" fmla="*/ 220096 h 298698"/>
                <a:gd name="connsiteX120" fmla="*/ 646528 w 1254307"/>
                <a:gd name="connsiteY120" fmla="*/ 224565 h 298698"/>
                <a:gd name="connsiteX121" fmla="*/ 646528 w 1254307"/>
                <a:gd name="connsiteY121" fmla="*/ 226055 h 298698"/>
                <a:gd name="connsiteX122" fmla="*/ 589549 w 1254307"/>
                <a:gd name="connsiteY122" fmla="*/ 226055 h 298698"/>
                <a:gd name="connsiteX123" fmla="*/ 589549 w 1254307"/>
                <a:gd name="connsiteY123" fmla="*/ 226800 h 298698"/>
                <a:gd name="connsiteX124" fmla="*/ 589549 w 1254307"/>
                <a:gd name="connsiteY124" fmla="*/ 228662 h 298698"/>
                <a:gd name="connsiteX125" fmla="*/ 614128 w 1254307"/>
                <a:gd name="connsiteY125" fmla="*/ 250634 h 298698"/>
                <a:gd name="connsiteX126" fmla="*/ 636845 w 1254307"/>
                <a:gd name="connsiteY126" fmla="*/ 244675 h 298698"/>
                <a:gd name="connsiteX127" fmla="*/ 642804 w 1254307"/>
                <a:gd name="connsiteY127" fmla="*/ 255848 h 298698"/>
                <a:gd name="connsiteX128" fmla="*/ 612638 w 1254307"/>
                <a:gd name="connsiteY128" fmla="*/ 264413 h 298698"/>
                <a:gd name="connsiteX129" fmla="*/ 572790 w 1254307"/>
                <a:gd name="connsiteY129" fmla="*/ 221586 h 298698"/>
                <a:gd name="connsiteX130" fmla="*/ 611521 w 1254307"/>
                <a:gd name="connsiteY130" fmla="*/ 177641 h 298698"/>
                <a:gd name="connsiteX131" fmla="*/ 372060 w 1254307"/>
                <a:gd name="connsiteY131" fmla="*/ 164979 h 298698"/>
                <a:gd name="connsiteX132" fmla="*/ 339287 w 1254307"/>
                <a:gd name="connsiteY132" fmla="*/ 208179 h 298698"/>
                <a:gd name="connsiteX133" fmla="*/ 373177 w 1254307"/>
                <a:gd name="connsiteY133" fmla="*/ 250262 h 298698"/>
                <a:gd name="connsiteX134" fmla="*/ 406322 w 1254307"/>
                <a:gd name="connsiteY134" fmla="*/ 206689 h 298698"/>
                <a:gd name="connsiteX135" fmla="*/ 372060 w 1254307"/>
                <a:gd name="connsiteY135" fmla="*/ 164979 h 298698"/>
                <a:gd name="connsiteX136" fmla="*/ 915038 w 1254307"/>
                <a:gd name="connsiteY136" fmla="*/ 156041 h 298698"/>
                <a:gd name="connsiteX137" fmla="*/ 932541 w 1254307"/>
                <a:gd name="connsiteY137" fmla="*/ 156041 h 298698"/>
                <a:gd name="connsiteX138" fmla="*/ 932541 w 1254307"/>
                <a:gd name="connsiteY138" fmla="*/ 180248 h 298698"/>
                <a:gd name="connsiteX139" fmla="*/ 957121 w 1254307"/>
                <a:gd name="connsiteY139" fmla="*/ 180248 h 298698"/>
                <a:gd name="connsiteX140" fmla="*/ 957121 w 1254307"/>
                <a:gd name="connsiteY140" fmla="*/ 194027 h 298698"/>
                <a:gd name="connsiteX141" fmla="*/ 932541 w 1254307"/>
                <a:gd name="connsiteY141" fmla="*/ 194027 h 298698"/>
                <a:gd name="connsiteX142" fmla="*/ 932541 w 1254307"/>
                <a:gd name="connsiteY142" fmla="*/ 234248 h 298698"/>
                <a:gd name="connsiteX143" fmla="*/ 944459 w 1254307"/>
                <a:gd name="connsiteY143" fmla="*/ 250262 h 298698"/>
                <a:gd name="connsiteX144" fmla="*/ 955259 w 1254307"/>
                <a:gd name="connsiteY144" fmla="*/ 248027 h 298698"/>
                <a:gd name="connsiteX145" fmla="*/ 959728 w 1254307"/>
                <a:gd name="connsiteY145" fmla="*/ 259944 h 298698"/>
                <a:gd name="connsiteX146" fmla="*/ 940735 w 1254307"/>
                <a:gd name="connsiteY146" fmla="*/ 264786 h 298698"/>
                <a:gd name="connsiteX147" fmla="*/ 920997 w 1254307"/>
                <a:gd name="connsiteY147" fmla="*/ 258082 h 298698"/>
                <a:gd name="connsiteX148" fmla="*/ 915038 w 1254307"/>
                <a:gd name="connsiteY148" fmla="*/ 234248 h 298698"/>
                <a:gd name="connsiteX149" fmla="*/ 915038 w 1254307"/>
                <a:gd name="connsiteY149" fmla="*/ 194027 h 298698"/>
                <a:gd name="connsiteX150" fmla="*/ 900514 w 1254307"/>
                <a:gd name="connsiteY150" fmla="*/ 194027 h 298698"/>
                <a:gd name="connsiteX151" fmla="*/ 900514 w 1254307"/>
                <a:gd name="connsiteY151" fmla="*/ 180248 h 298698"/>
                <a:gd name="connsiteX152" fmla="*/ 915038 w 1254307"/>
                <a:gd name="connsiteY152" fmla="*/ 180248 h 298698"/>
                <a:gd name="connsiteX153" fmla="*/ 519163 w 1254307"/>
                <a:gd name="connsiteY153" fmla="*/ 156041 h 298698"/>
                <a:gd name="connsiteX154" fmla="*/ 536667 w 1254307"/>
                <a:gd name="connsiteY154" fmla="*/ 156041 h 298698"/>
                <a:gd name="connsiteX155" fmla="*/ 536667 w 1254307"/>
                <a:gd name="connsiteY155" fmla="*/ 180248 h 298698"/>
                <a:gd name="connsiteX156" fmla="*/ 561246 w 1254307"/>
                <a:gd name="connsiteY156" fmla="*/ 180248 h 298698"/>
                <a:gd name="connsiteX157" fmla="*/ 561246 w 1254307"/>
                <a:gd name="connsiteY157" fmla="*/ 194027 h 298698"/>
                <a:gd name="connsiteX158" fmla="*/ 536667 w 1254307"/>
                <a:gd name="connsiteY158" fmla="*/ 194027 h 298698"/>
                <a:gd name="connsiteX159" fmla="*/ 536667 w 1254307"/>
                <a:gd name="connsiteY159" fmla="*/ 234248 h 298698"/>
                <a:gd name="connsiteX160" fmla="*/ 548956 w 1254307"/>
                <a:gd name="connsiteY160" fmla="*/ 250262 h 298698"/>
                <a:gd name="connsiteX161" fmla="*/ 559756 w 1254307"/>
                <a:gd name="connsiteY161" fmla="*/ 248027 h 298698"/>
                <a:gd name="connsiteX162" fmla="*/ 564225 w 1254307"/>
                <a:gd name="connsiteY162" fmla="*/ 259944 h 298698"/>
                <a:gd name="connsiteX163" fmla="*/ 544860 w 1254307"/>
                <a:gd name="connsiteY163" fmla="*/ 264786 h 298698"/>
                <a:gd name="connsiteX164" fmla="*/ 525122 w 1254307"/>
                <a:gd name="connsiteY164" fmla="*/ 258082 h 298698"/>
                <a:gd name="connsiteX165" fmla="*/ 519163 w 1254307"/>
                <a:gd name="connsiteY165" fmla="*/ 234248 h 298698"/>
                <a:gd name="connsiteX166" fmla="*/ 519163 w 1254307"/>
                <a:gd name="connsiteY166" fmla="*/ 194027 h 298698"/>
                <a:gd name="connsiteX167" fmla="*/ 504639 w 1254307"/>
                <a:gd name="connsiteY167" fmla="*/ 194027 h 298698"/>
                <a:gd name="connsiteX168" fmla="*/ 504639 w 1254307"/>
                <a:gd name="connsiteY168" fmla="*/ 180248 h 298698"/>
                <a:gd name="connsiteX169" fmla="*/ 519163 w 1254307"/>
                <a:gd name="connsiteY169" fmla="*/ 180248 h 298698"/>
                <a:gd name="connsiteX170" fmla="*/ 976114 w 1254307"/>
                <a:gd name="connsiteY170" fmla="*/ 150828 h 298698"/>
                <a:gd name="connsiteX171" fmla="*/ 993617 w 1254307"/>
                <a:gd name="connsiteY171" fmla="*/ 150828 h 298698"/>
                <a:gd name="connsiteX172" fmla="*/ 993617 w 1254307"/>
                <a:gd name="connsiteY172" fmla="*/ 262552 h 298698"/>
                <a:gd name="connsiteX173" fmla="*/ 976114 w 1254307"/>
                <a:gd name="connsiteY173" fmla="*/ 262552 h 298698"/>
                <a:gd name="connsiteX174" fmla="*/ 866252 w 1254307"/>
                <a:gd name="connsiteY174" fmla="*/ 150828 h 298698"/>
                <a:gd name="connsiteX175" fmla="*/ 875935 w 1254307"/>
                <a:gd name="connsiteY175" fmla="*/ 160883 h 298698"/>
                <a:gd name="connsiteX176" fmla="*/ 866252 w 1254307"/>
                <a:gd name="connsiteY176" fmla="*/ 170566 h 298698"/>
                <a:gd name="connsiteX177" fmla="*/ 856569 w 1254307"/>
                <a:gd name="connsiteY177" fmla="*/ 160511 h 298698"/>
                <a:gd name="connsiteX178" fmla="*/ 866252 w 1254307"/>
                <a:gd name="connsiteY178" fmla="*/ 150828 h 298698"/>
                <a:gd name="connsiteX179" fmla="*/ 834597 w 1254307"/>
                <a:gd name="connsiteY179" fmla="*/ 150828 h 298698"/>
                <a:gd name="connsiteX180" fmla="*/ 844652 w 1254307"/>
                <a:gd name="connsiteY180" fmla="*/ 160511 h 298698"/>
                <a:gd name="connsiteX181" fmla="*/ 834969 w 1254307"/>
                <a:gd name="connsiteY181" fmla="*/ 170566 h 298698"/>
                <a:gd name="connsiteX182" fmla="*/ 824914 w 1254307"/>
                <a:gd name="connsiteY182" fmla="*/ 160883 h 298698"/>
                <a:gd name="connsiteX183" fmla="*/ 834597 w 1254307"/>
                <a:gd name="connsiteY183" fmla="*/ 150828 h 298698"/>
                <a:gd name="connsiteX184" fmla="*/ 1254307 w 1254307"/>
                <a:gd name="connsiteY184" fmla="*/ 150455 h 298698"/>
                <a:gd name="connsiteX185" fmla="*/ 1254307 w 1254307"/>
                <a:gd name="connsiteY185" fmla="*/ 262179 h 298698"/>
                <a:gd name="connsiteX186" fmla="*/ 1239410 w 1254307"/>
                <a:gd name="connsiteY186" fmla="*/ 262179 h 298698"/>
                <a:gd name="connsiteX187" fmla="*/ 1239410 w 1254307"/>
                <a:gd name="connsiteY187" fmla="*/ 255476 h 298698"/>
                <a:gd name="connsiteX188" fmla="*/ 1237921 w 1254307"/>
                <a:gd name="connsiteY188" fmla="*/ 256593 h 298698"/>
                <a:gd name="connsiteX189" fmla="*/ 1215576 w 1254307"/>
                <a:gd name="connsiteY189" fmla="*/ 264414 h 298698"/>
                <a:gd name="connsiteX190" fmla="*/ 1178707 w 1254307"/>
                <a:gd name="connsiteY190" fmla="*/ 222331 h 298698"/>
                <a:gd name="connsiteX191" fmla="*/ 1218555 w 1254307"/>
                <a:gd name="connsiteY191" fmla="*/ 177641 h 298698"/>
                <a:gd name="connsiteX192" fmla="*/ 1235686 w 1254307"/>
                <a:gd name="connsiteY192" fmla="*/ 181738 h 298698"/>
                <a:gd name="connsiteX193" fmla="*/ 1236804 w 1254307"/>
                <a:gd name="connsiteY193" fmla="*/ 182483 h 298698"/>
                <a:gd name="connsiteX194" fmla="*/ 1236804 w 1254307"/>
                <a:gd name="connsiteY194" fmla="*/ 181365 h 298698"/>
                <a:gd name="connsiteX195" fmla="*/ 1236804 w 1254307"/>
                <a:gd name="connsiteY195" fmla="*/ 150827 h 298698"/>
                <a:gd name="connsiteX196" fmla="*/ 373177 w 1254307"/>
                <a:gd name="connsiteY196" fmla="*/ 150455 h 298698"/>
                <a:gd name="connsiteX197" fmla="*/ 424942 w 1254307"/>
                <a:gd name="connsiteY197" fmla="*/ 206689 h 298698"/>
                <a:gd name="connsiteX198" fmla="*/ 372804 w 1254307"/>
                <a:gd name="connsiteY198" fmla="*/ 264786 h 298698"/>
                <a:gd name="connsiteX199" fmla="*/ 321039 w 1254307"/>
                <a:gd name="connsiteY199" fmla="*/ 207434 h 298698"/>
                <a:gd name="connsiteX200" fmla="*/ 373177 w 1254307"/>
                <a:gd name="connsiteY200" fmla="*/ 150455 h 298698"/>
                <a:gd name="connsiteX201" fmla="*/ 388446 w 1254307"/>
                <a:gd name="connsiteY201" fmla="*/ 123269 h 298698"/>
                <a:gd name="connsiteX202" fmla="*/ 397756 w 1254307"/>
                <a:gd name="connsiteY202" fmla="*/ 133697 h 298698"/>
                <a:gd name="connsiteX203" fmla="*/ 388446 w 1254307"/>
                <a:gd name="connsiteY203" fmla="*/ 143007 h 298698"/>
                <a:gd name="connsiteX204" fmla="*/ 379135 w 1254307"/>
                <a:gd name="connsiteY204" fmla="*/ 132579 h 298698"/>
                <a:gd name="connsiteX205" fmla="*/ 388446 w 1254307"/>
                <a:gd name="connsiteY205" fmla="*/ 123269 h 298698"/>
                <a:gd name="connsiteX206" fmla="*/ 357163 w 1254307"/>
                <a:gd name="connsiteY206" fmla="*/ 123269 h 298698"/>
                <a:gd name="connsiteX207" fmla="*/ 367218 w 1254307"/>
                <a:gd name="connsiteY207" fmla="*/ 132952 h 298698"/>
                <a:gd name="connsiteX208" fmla="*/ 367218 w 1254307"/>
                <a:gd name="connsiteY208" fmla="*/ 133324 h 298698"/>
                <a:gd name="connsiteX209" fmla="*/ 357535 w 1254307"/>
                <a:gd name="connsiteY209" fmla="*/ 143007 h 298698"/>
                <a:gd name="connsiteX210" fmla="*/ 347480 w 1254307"/>
                <a:gd name="connsiteY210" fmla="*/ 133324 h 298698"/>
                <a:gd name="connsiteX211" fmla="*/ 357163 w 1254307"/>
                <a:gd name="connsiteY211" fmla="*/ 123269 h 298698"/>
                <a:gd name="connsiteX212" fmla="*/ 465535 w 1254307"/>
                <a:gd name="connsiteY212" fmla="*/ 61820 h 298698"/>
                <a:gd name="connsiteX213" fmla="*/ 450266 w 1254307"/>
                <a:gd name="connsiteY213" fmla="*/ 79324 h 298698"/>
                <a:gd name="connsiteX214" fmla="*/ 464045 w 1254307"/>
                <a:gd name="connsiteY214" fmla="*/ 95710 h 298698"/>
                <a:gd name="connsiteX215" fmla="*/ 474845 w 1254307"/>
                <a:gd name="connsiteY215" fmla="*/ 91986 h 298698"/>
                <a:gd name="connsiteX216" fmla="*/ 474845 w 1254307"/>
                <a:gd name="connsiteY216" fmla="*/ 63683 h 298698"/>
                <a:gd name="connsiteX217" fmla="*/ 474473 w 1254307"/>
                <a:gd name="connsiteY217" fmla="*/ 63683 h 298698"/>
                <a:gd name="connsiteX218" fmla="*/ 465535 w 1254307"/>
                <a:gd name="connsiteY218" fmla="*/ 61820 h 298698"/>
                <a:gd name="connsiteX219" fmla="*/ 546721 w 1254307"/>
                <a:gd name="connsiteY219" fmla="*/ 61448 h 298698"/>
                <a:gd name="connsiteX220" fmla="*/ 532942 w 1254307"/>
                <a:gd name="connsiteY220" fmla="*/ 78952 h 298698"/>
                <a:gd name="connsiteX221" fmla="*/ 547094 w 1254307"/>
                <a:gd name="connsiteY221" fmla="*/ 96828 h 298698"/>
                <a:gd name="connsiteX222" fmla="*/ 560873 w 1254307"/>
                <a:gd name="connsiteY222" fmla="*/ 79324 h 298698"/>
                <a:gd name="connsiteX223" fmla="*/ 546721 w 1254307"/>
                <a:gd name="connsiteY223" fmla="*/ 61448 h 298698"/>
                <a:gd name="connsiteX224" fmla="*/ 409301 w 1254307"/>
                <a:gd name="connsiteY224" fmla="*/ 61076 h 298698"/>
                <a:gd name="connsiteX225" fmla="*/ 395894 w 1254307"/>
                <a:gd name="connsiteY225" fmla="*/ 74483 h 298698"/>
                <a:gd name="connsiteX226" fmla="*/ 395894 w 1254307"/>
                <a:gd name="connsiteY226" fmla="*/ 75228 h 298698"/>
                <a:gd name="connsiteX227" fmla="*/ 420474 w 1254307"/>
                <a:gd name="connsiteY227" fmla="*/ 75228 h 298698"/>
                <a:gd name="connsiteX228" fmla="*/ 420474 w 1254307"/>
                <a:gd name="connsiteY228" fmla="*/ 74483 h 298698"/>
                <a:gd name="connsiteX229" fmla="*/ 409301 w 1254307"/>
                <a:gd name="connsiteY229" fmla="*/ 61076 h 298698"/>
                <a:gd name="connsiteX230" fmla="*/ 500170 w 1254307"/>
                <a:gd name="connsiteY230" fmla="*/ 57724 h 298698"/>
                <a:gd name="connsiteX231" fmla="*/ 509853 w 1254307"/>
                <a:gd name="connsiteY231" fmla="*/ 57724 h 298698"/>
                <a:gd name="connsiteX232" fmla="*/ 509853 w 1254307"/>
                <a:gd name="connsiteY232" fmla="*/ 103531 h 298698"/>
                <a:gd name="connsiteX233" fmla="*/ 500170 w 1254307"/>
                <a:gd name="connsiteY233" fmla="*/ 103531 h 298698"/>
                <a:gd name="connsiteX234" fmla="*/ 606680 w 1254307"/>
                <a:gd name="connsiteY234" fmla="*/ 54000 h 298698"/>
                <a:gd name="connsiteX235" fmla="*/ 618597 w 1254307"/>
                <a:gd name="connsiteY235" fmla="*/ 58469 h 298698"/>
                <a:gd name="connsiteX236" fmla="*/ 623439 w 1254307"/>
                <a:gd name="connsiteY236" fmla="*/ 76345 h 298698"/>
                <a:gd name="connsiteX237" fmla="*/ 623439 w 1254307"/>
                <a:gd name="connsiteY237" fmla="*/ 103904 h 298698"/>
                <a:gd name="connsiteX238" fmla="*/ 614128 w 1254307"/>
                <a:gd name="connsiteY238" fmla="*/ 103904 h 298698"/>
                <a:gd name="connsiteX239" fmla="*/ 614128 w 1254307"/>
                <a:gd name="connsiteY239" fmla="*/ 103531 h 298698"/>
                <a:gd name="connsiteX240" fmla="*/ 614128 w 1254307"/>
                <a:gd name="connsiteY240" fmla="*/ 77090 h 298698"/>
                <a:gd name="connsiteX241" fmla="*/ 611521 w 1254307"/>
                <a:gd name="connsiteY241" fmla="*/ 64428 h 298698"/>
                <a:gd name="connsiteX242" fmla="*/ 604818 w 1254307"/>
                <a:gd name="connsiteY242" fmla="*/ 62193 h 298698"/>
                <a:gd name="connsiteX243" fmla="*/ 593273 w 1254307"/>
                <a:gd name="connsiteY243" fmla="*/ 65917 h 298698"/>
                <a:gd name="connsiteX244" fmla="*/ 592901 w 1254307"/>
                <a:gd name="connsiteY244" fmla="*/ 65917 h 298698"/>
                <a:gd name="connsiteX245" fmla="*/ 592901 w 1254307"/>
                <a:gd name="connsiteY245" fmla="*/ 103531 h 298698"/>
                <a:gd name="connsiteX246" fmla="*/ 583218 w 1254307"/>
                <a:gd name="connsiteY246" fmla="*/ 103531 h 298698"/>
                <a:gd name="connsiteX247" fmla="*/ 583218 w 1254307"/>
                <a:gd name="connsiteY247" fmla="*/ 55490 h 298698"/>
                <a:gd name="connsiteX248" fmla="*/ 591411 w 1254307"/>
                <a:gd name="connsiteY248" fmla="*/ 55490 h 298698"/>
                <a:gd name="connsiteX249" fmla="*/ 591411 w 1254307"/>
                <a:gd name="connsiteY249" fmla="*/ 59586 h 298698"/>
                <a:gd name="connsiteX250" fmla="*/ 592528 w 1254307"/>
                <a:gd name="connsiteY250" fmla="*/ 58842 h 298698"/>
                <a:gd name="connsiteX251" fmla="*/ 606680 w 1254307"/>
                <a:gd name="connsiteY251" fmla="*/ 54000 h 298698"/>
                <a:gd name="connsiteX252" fmla="*/ 547094 w 1254307"/>
                <a:gd name="connsiteY252" fmla="*/ 54000 h 298698"/>
                <a:gd name="connsiteX253" fmla="*/ 570183 w 1254307"/>
                <a:gd name="connsiteY253" fmla="*/ 79324 h 298698"/>
                <a:gd name="connsiteX254" fmla="*/ 545977 w 1254307"/>
                <a:gd name="connsiteY254" fmla="*/ 105021 h 298698"/>
                <a:gd name="connsiteX255" fmla="*/ 522887 w 1254307"/>
                <a:gd name="connsiteY255" fmla="*/ 79697 h 298698"/>
                <a:gd name="connsiteX256" fmla="*/ 547094 w 1254307"/>
                <a:gd name="connsiteY256" fmla="*/ 54000 h 298698"/>
                <a:gd name="connsiteX257" fmla="*/ 409301 w 1254307"/>
                <a:gd name="connsiteY257" fmla="*/ 54000 h 298698"/>
                <a:gd name="connsiteX258" fmla="*/ 429412 w 1254307"/>
                <a:gd name="connsiteY258" fmla="*/ 78579 h 298698"/>
                <a:gd name="connsiteX259" fmla="*/ 429412 w 1254307"/>
                <a:gd name="connsiteY259" fmla="*/ 81186 h 298698"/>
                <a:gd name="connsiteX260" fmla="*/ 429412 w 1254307"/>
                <a:gd name="connsiteY260" fmla="*/ 81931 h 298698"/>
                <a:gd name="connsiteX261" fmla="*/ 395894 w 1254307"/>
                <a:gd name="connsiteY261" fmla="*/ 81931 h 298698"/>
                <a:gd name="connsiteX262" fmla="*/ 395894 w 1254307"/>
                <a:gd name="connsiteY262" fmla="*/ 82676 h 298698"/>
                <a:gd name="connsiteX263" fmla="*/ 395894 w 1254307"/>
                <a:gd name="connsiteY263" fmla="*/ 84166 h 298698"/>
                <a:gd name="connsiteX264" fmla="*/ 410791 w 1254307"/>
                <a:gd name="connsiteY264" fmla="*/ 97200 h 298698"/>
                <a:gd name="connsiteX265" fmla="*/ 424198 w 1254307"/>
                <a:gd name="connsiteY265" fmla="*/ 93476 h 298698"/>
                <a:gd name="connsiteX266" fmla="*/ 427549 w 1254307"/>
                <a:gd name="connsiteY266" fmla="*/ 99807 h 298698"/>
                <a:gd name="connsiteX267" fmla="*/ 410046 w 1254307"/>
                <a:gd name="connsiteY267" fmla="*/ 104648 h 298698"/>
                <a:gd name="connsiteX268" fmla="*/ 386584 w 1254307"/>
                <a:gd name="connsiteY268" fmla="*/ 79697 h 298698"/>
                <a:gd name="connsiteX269" fmla="*/ 409301 w 1254307"/>
                <a:gd name="connsiteY269" fmla="*/ 54000 h 298698"/>
                <a:gd name="connsiteX270" fmla="*/ 465907 w 1254307"/>
                <a:gd name="connsiteY270" fmla="*/ 53627 h 298698"/>
                <a:gd name="connsiteX271" fmla="*/ 484528 w 1254307"/>
                <a:gd name="connsiteY271" fmla="*/ 58469 h 298698"/>
                <a:gd name="connsiteX272" fmla="*/ 484528 w 1254307"/>
                <a:gd name="connsiteY272" fmla="*/ 103531 h 298698"/>
                <a:gd name="connsiteX273" fmla="*/ 479686 w 1254307"/>
                <a:gd name="connsiteY273" fmla="*/ 120662 h 298698"/>
                <a:gd name="connsiteX274" fmla="*/ 462555 w 1254307"/>
                <a:gd name="connsiteY274" fmla="*/ 126620 h 298698"/>
                <a:gd name="connsiteX275" fmla="*/ 442445 w 1254307"/>
                <a:gd name="connsiteY275" fmla="*/ 120289 h 298698"/>
                <a:gd name="connsiteX276" fmla="*/ 446542 w 1254307"/>
                <a:gd name="connsiteY276" fmla="*/ 113958 h 298698"/>
                <a:gd name="connsiteX277" fmla="*/ 461438 w 1254307"/>
                <a:gd name="connsiteY277" fmla="*/ 119172 h 298698"/>
                <a:gd name="connsiteX278" fmla="*/ 471121 w 1254307"/>
                <a:gd name="connsiteY278" fmla="*/ 115448 h 298698"/>
                <a:gd name="connsiteX279" fmla="*/ 474845 w 1254307"/>
                <a:gd name="connsiteY279" fmla="*/ 103531 h 298698"/>
                <a:gd name="connsiteX280" fmla="*/ 474845 w 1254307"/>
                <a:gd name="connsiteY280" fmla="*/ 99807 h 298698"/>
                <a:gd name="connsiteX281" fmla="*/ 473728 w 1254307"/>
                <a:gd name="connsiteY281" fmla="*/ 100179 h 298698"/>
                <a:gd name="connsiteX282" fmla="*/ 473355 w 1254307"/>
                <a:gd name="connsiteY282" fmla="*/ 100551 h 298698"/>
                <a:gd name="connsiteX283" fmla="*/ 461811 w 1254307"/>
                <a:gd name="connsiteY283" fmla="*/ 103531 h 298698"/>
                <a:gd name="connsiteX284" fmla="*/ 440583 w 1254307"/>
                <a:gd name="connsiteY284" fmla="*/ 79696 h 298698"/>
                <a:gd name="connsiteX285" fmla="*/ 440583 w 1254307"/>
                <a:gd name="connsiteY285" fmla="*/ 77834 h 298698"/>
                <a:gd name="connsiteX286" fmla="*/ 465907 w 1254307"/>
                <a:gd name="connsiteY286" fmla="*/ 53627 h 298698"/>
                <a:gd name="connsiteX287" fmla="*/ 342267 w 1254307"/>
                <a:gd name="connsiteY287" fmla="*/ 45807 h 298698"/>
                <a:gd name="connsiteX288" fmla="*/ 342267 w 1254307"/>
                <a:gd name="connsiteY288" fmla="*/ 68152 h 298698"/>
                <a:gd name="connsiteX289" fmla="*/ 347480 w 1254307"/>
                <a:gd name="connsiteY289" fmla="*/ 68152 h 298698"/>
                <a:gd name="connsiteX290" fmla="*/ 360887 w 1254307"/>
                <a:gd name="connsiteY290" fmla="*/ 64800 h 298698"/>
                <a:gd name="connsiteX291" fmla="*/ 361260 w 1254307"/>
                <a:gd name="connsiteY291" fmla="*/ 48786 h 298698"/>
                <a:gd name="connsiteX292" fmla="*/ 350832 w 1254307"/>
                <a:gd name="connsiteY292" fmla="*/ 45807 h 298698"/>
                <a:gd name="connsiteX293" fmla="*/ 505011 w 1254307"/>
                <a:gd name="connsiteY293" fmla="*/ 37986 h 298698"/>
                <a:gd name="connsiteX294" fmla="*/ 510969 w 1254307"/>
                <a:gd name="connsiteY294" fmla="*/ 43945 h 298698"/>
                <a:gd name="connsiteX295" fmla="*/ 505011 w 1254307"/>
                <a:gd name="connsiteY295" fmla="*/ 49531 h 298698"/>
                <a:gd name="connsiteX296" fmla="*/ 499052 w 1254307"/>
                <a:gd name="connsiteY296" fmla="*/ 43945 h 298698"/>
                <a:gd name="connsiteX297" fmla="*/ 505011 w 1254307"/>
                <a:gd name="connsiteY297" fmla="*/ 37986 h 298698"/>
                <a:gd name="connsiteX298" fmla="*/ 331839 w 1254307"/>
                <a:gd name="connsiteY298" fmla="*/ 37614 h 298698"/>
                <a:gd name="connsiteX299" fmla="*/ 348970 w 1254307"/>
                <a:gd name="connsiteY299" fmla="*/ 37614 h 298698"/>
                <a:gd name="connsiteX300" fmla="*/ 368708 w 1254307"/>
                <a:gd name="connsiteY300" fmla="*/ 42828 h 298698"/>
                <a:gd name="connsiteX301" fmla="*/ 373922 w 1254307"/>
                <a:gd name="connsiteY301" fmla="*/ 55862 h 298698"/>
                <a:gd name="connsiteX302" fmla="*/ 369825 w 1254307"/>
                <a:gd name="connsiteY302" fmla="*/ 67407 h 298698"/>
                <a:gd name="connsiteX303" fmla="*/ 359025 w 1254307"/>
                <a:gd name="connsiteY303" fmla="*/ 72621 h 298698"/>
                <a:gd name="connsiteX304" fmla="*/ 365729 w 1254307"/>
                <a:gd name="connsiteY304" fmla="*/ 76345 h 298698"/>
                <a:gd name="connsiteX305" fmla="*/ 370198 w 1254307"/>
                <a:gd name="connsiteY305" fmla="*/ 84538 h 298698"/>
                <a:gd name="connsiteX306" fmla="*/ 378391 w 1254307"/>
                <a:gd name="connsiteY306" fmla="*/ 103531 h 298698"/>
                <a:gd name="connsiteX307" fmla="*/ 367591 w 1254307"/>
                <a:gd name="connsiteY307" fmla="*/ 103531 h 298698"/>
                <a:gd name="connsiteX308" fmla="*/ 359770 w 1254307"/>
                <a:gd name="connsiteY308" fmla="*/ 86028 h 298698"/>
                <a:gd name="connsiteX309" fmla="*/ 345246 w 1254307"/>
                <a:gd name="connsiteY309" fmla="*/ 75973 h 298698"/>
                <a:gd name="connsiteX310" fmla="*/ 341894 w 1254307"/>
                <a:gd name="connsiteY310" fmla="*/ 75973 h 298698"/>
                <a:gd name="connsiteX311" fmla="*/ 341894 w 1254307"/>
                <a:gd name="connsiteY311" fmla="*/ 103531 h 298698"/>
                <a:gd name="connsiteX312" fmla="*/ 331839 w 1254307"/>
                <a:gd name="connsiteY312" fmla="*/ 103531 h 298698"/>
                <a:gd name="connsiteX313" fmla="*/ 131481 w 1254307"/>
                <a:gd name="connsiteY313" fmla="*/ 12290 h 298698"/>
                <a:gd name="connsiteX314" fmla="*/ 113605 w 1254307"/>
                <a:gd name="connsiteY314" fmla="*/ 36869 h 298698"/>
                <a:gd name="connsiteX315" fmla="*/ 96846 w 1254307"/>
                <a:gd name="connsiteY315" fmla="*/ 17876 h 298698"/>
                <a:gd name="connsiteX316" fmla="*/ 92377 w 1254307"/>
                <a:gd name="connsiteY316" fmla="*/ 52883 h 298698"/>
                <a:gd name="connsiteX317" fmla="*/ 60722 w 1254307"/>
                <a:gd name="connsiteY317" fmla="*/ 38731 h 298698"/>
                <a:gd name="connsiteX318" fmla="*/ 67798 w 1254307"/>
                <a:gd name="connsiteY318" fmla="*/ 62938 h 298698"/>
                <a:gd name="connsiteX319" fmla="*/ 38005 w 1254307"/>
                <a:gd name="connsiteY319" fmla="*/ 65917 h 298698"/>
                <a:gd name="connsiteX320" fmla="*/ 64446 w 1254307"/>
                <a:gd name="connsiteY320" fmla="*/ 80069 h 298698"/>
                <a:gd name="connsiteX321" fmla="*/ 90888 w 1254307"/>
                <a:gd name="connsiteY321" fmla="*/ 91614 h 298698"/>
                <a:gd name="connsiteX322" fmla="*/ 134460 w 1254307"/>
                <a:gd name="connsiteY322" fmla="*/ 141145 h 298698"/>
                <a:gd name="connsiteX323" fmla="*/ 69288 w 1254307"/>
                <a:gd name="connsiteY323" fmla="*/ 128483 h 298698"/>
                <a:gd name="connsiteX324" fmla="*/ 45826 w 1254307"/>
                <a:gd name="connsiteY324" fmla="*/ 111352 h 298698"/>
                <a:gd name="connsiteX325" fmla="*/ 20874 w 1254307"/>
                <a:gd name="connsiteY325" fmla="*/ 96083 h 298698"/>
                <a:gd name="connsiteX326" fmla="*/ 32791 w 1254307"/>
                <a:gd name="connsiteY326" fmla="*/ 123641 h 298698"/>
                <a:gd name="connsiteX327" fmla="*/ 8957 w 1254307"/>
                <a:gd name="connsiteY327" fmla="*/ 128483 h 298698"/>
                <a:gd name="connsiteX328" fmla="*/ 37260 w 1254307"/>
                <a:gd name="connsiteY328" fmla="*/ 149710 h 298698"/>
                <a:gd name="connsiteX329" fmla="*/ 8957 w 1254307"/>
                <a:gd name="connsiteY329" fmla="*/ 170938 h 298698"/>
                <a:gd name="connsiteX330" fmla="*/ 32791 w 1254307"/>
                <a:gd name="connsiteY330" fmla="*/ 175779 h 298698"/>
                <a:gd name="connsiteX331" fmla="*/ 20874 w 1254307"/>
                <a:gd name="connsiteY331" fmla="*/ 203338 h 298698"/>
                <a:gd name="connsiteX332" fmla="*/ 45453 w 1254307"/>
                <a:gd name="connsiteY332" fmla="*/ 188069 h 298698"/>
                <a:gd name="connsiteX333" fmla="*/ 68915 w 1254307"/>
                <a:gd name="connsiteY333" fmla="*/ 170566 h 298698"/>
                <a:gd name="connsiteX334" fmla="*/ 134088 w 1254307"/>
                <a:gd name="connsiteY334" fmla="*/ 157903 h 298698"/>
                <a:gd name="connsiteX335" fmla="*/ 90515 w 1254307"/>
                <a:gd name="connsiteY335" fmla="*/ 207434 h 298698"/>
                <a:gd name="connsiteX336" fmla="*/ 64074 w 1254307"/>
                <a:gd name="connsiteY336" fmla="*/ 218979 h 298698"/>
                <a:gd name="connsiteX337" fmla="*/ 37633 w 1254307"/>
                <a:gd name="connsiteY337" fmla="*/ 233131 h 298698"/>
                <a:gd name="connsiteX338" fmla="*/ 67426 w 1254307"/>
                <a:gd name="connsiteY338" fmla="*/ 236110 h 298698"/>
                <a:gd name="connsiteX339" fmla="*/ 58860 w 1254307"/>
                <a:gd name="connsiteY339" fmla="*/ 259572 h 298698"/>
                <a:gd name="connsiteX340" fmla="*/ 91260 w 1254307"/>
                <a:gd name="connsiteY340" fmla="*/ 246166 h 298698"/>
                <a:gd name="connsiteX341" fmla="*/ 96102 w 1254307"/>
                <a:gd name="connsiteY341" fmla="*/ 280800 h 298698"/>
                <a:gd name="connsiteX342" fmla="*/ 112488 w 1254307"/>
                <a:gd name="connsiteY342" fmla="*/ 261807 h 298698"/>
                <a:gd name="connsiteX343" fmla="*/ 130364 w 1254307"/>
                <a:gd name="connsiteY343" fmla="*/ 286386 h 298698"/>
                <a:gd name="connsiteX344" fmla="*/ 129619 w 1254307"/>
                <a:gd name="connsiteY344" fmla="*/ 256593 h 298698"/>
                <a:gd name="connsiteX345" fmla="*/ 126639 w 1254307"/>
                <a:gd name="connsiteY345" fmla="*/ 228290 h 298698"/>
                <a:gd name="connsiteX346" fmla="*/ 147867 w 1254307"/>
                <a:gd name="connsiteY346" fmla="*/ 165724 h 298698"/>
                <a:gd name="connsiteX347" fmla="*/ 169095 w 1254307"/>
                <a:gd name="connsiteY347" fmla="*/ 228290 h 298698"/>
                <a:gd name="connsiteX348" fmla="*/ 166115 w 1254307"/>
                <a:gd name="connsiteY348" fmla="*/ 256593 h 298698"/>
                <a:gd name="connsiteX349" fmla="*/ 165370 w 1254307"/>
                <a:gd name="connsiteY349" fmla="*/ 286386 h 298698"/>
                <a:gd name="connsiteX350" fmla="*/ 183246 w 1254307"/>
                <a:gd name="connsiteY350" fmla="*/ 261807 h 298698"/>
                <a:gd name="connsiteX351" fmla="*/ 199632 w 1254307"/>
                <a:gd name="connsiteY351" fmla="*/ 280800 h 298698"/>
                <a:gd name="connsiteX352" fmla="*/ 204474 w 1254307"/>
                <a:gd name="connsiteY352" fmla="*/ 246166 h 298698"/>
                <a:gd name="connsiteX353" fmla="*/ 236874 w 1254307"/>
                <a:gd name="connsiteY353" fmla="*/ 259572 h 298698"/>
                <a:gd name="connsiteX354" fmla="*/ 229053 w 1254307"/>
                <a:gd name="connsiteY354" fmla="*/ 236110 h 298698"/>
                <a:gd name="connsiteX355" fmla="*/ 258846 w 1254307"/>
                <a:gd name="connsiteY355" fmla="*/ 233131 h 298698"/>
                <a:gd name="connsiteX356" fmla="*/ 232405 w 1254307"/>
                <a:gd name="connsiteY356" fmla="*/ 218979 h 298698"/>
                <a:gd name="connsiteX357" fmla="*/ 205963 w 1254307"/>
                <a:gd name="connsiteY357" fmla="*/ 207434 h 298698"/>
                <a:gd name="connsiteX358" fmla="*/ 162391 w 1254307"/>
                <a:gd name="connsiteY358" fmla="*/ 157903 h 298698"/>
                <a:gd name="connsiteX359" fmla="*/ 227563 w 1254307"/>
                <a:gd name="connsiteY359" fmla="*/ 170566 h 298698"/>
                <a:gd name="connsiteX360" fmla="*/ 251025 w 1254307"/>
                <a:gd name="connsiteY360" fmla="*/ 187697 h 298698"/>
                <a:gd name="connsiteX361" fmla="*/ 275977 w 1254307"/>
                <a:gd name="connsiteY361" fmla="*/ 202966 h 298698"/>
                <a:gd name="connsiteX362" fmla="*/ 264060 w 1254307"/>
                <a:gd name="connsiteY362" fmla="*/ 175407 h 298698"/>
                <a:gd name="connsiteX363" fmla="*/ 289384 w 1254307"/>
                <a:gd name="connsiteY363" fmla="*/ 170938 h 298698"/>
                <a:gd name="connsiteX364" fmla="*/ 261081 w 1254307"/>
                <a:gd name="connsiteY364" fmla="*/ 149710 h 298698"/>
                <a:gd name="connsiteX365" fmla="*/ 289384 w 1254307"/>
                <a:gd name="connsiteY365" fmla="*/ 128483 h 298698"/>
                <a:gd name="connsiteX366" fmla="*/ 265550 w 1254307"/>
                <a:gd name="connsiteY366" fmla="*/ 123641 h 298698"/>
                <a:gd name="connsiteX367" fmla="*/ 277467 w 1254307"/>
                <a:gd name="connsiteY367" fmla="*/ 96083 h 298698"/>
                <a:gd name="connsiteX368" fmla="*/ 252515 w 1254307"/>
                <a:gd name="connsiteY368" fmla="*/ 111352 h 298698"/>
                <a:gd name="connsiteX369" fmla="*/ 229053 w 1254307"/>
                <a:gd name="connsiteY369" fmla="*/ 128483 h 298698"/>
                <a:gd name="connsiteX370" fmla="*/ 163881 w 1254307"/>
                <a:gd name="connsiteY370" fmla="*/ 141145 h 298698"/>
                <a:gd name="connsiteX371" fmla="*/ 207453 w 1254307"/>
                <a:gd name="connsiteY371" fmla="*/ 91614 h 298698"/>
                <a:gd name="connsiteX372" fmla="*/ 233894 w 1254307"/>
                <a:gd name="connsiteY372" fmla="*/ 80069 h 298698"/>
                <a:gd name="connsiteX373" fmla="*/ 260336 w 1254307"/>
                <a:gd name="connsiteY373" fmla="*/ 65917 h 298698"/>
                <a:gd name="connsiteX374" fmla="*/ 230543 w 1254307"/>
                <a:gd name="connsiteY374" fmla="*/ 62938 h 298698"/>
                <a:gd name="connsiteX375" fmla="*/ 237619 w 1254307"/>
                <a:gd name="connsiteY375" fmla="*/ 38731 h 298698"/>
                <a:gd name="connsiteX376" fmla="*/ 205963 w 1254307"/>
                <a:gd name="connsiteY376" fmla="*/ 52883 h 298698"/>
                <a:gd name="connsiteX377" fmla="*/ 201495 w 1254307"/>
                <a:gd name="connsiteY377" fmla="*/ 17876 h 298698"/>
                <a:gd name="connsiteX378" fmla="*/ 184363 w 1254307"/>
                <a:gd name="connsiteY378" fmla="*/ 36869 h 298698"/>
                <a:gd name="connsiteX379" fmla="*/ 166488 w 1254307"/>
                <a:gd name="connsiteY379" fmla="*/ 12290 h 298698"/>
                <a:gd name="connsiteX380" fmla="*/ 167232 w 1254307"/>
                <a:gd name="connsiteY380" fmla="*/ 42083 h 298698"/>
                <a:gd name="connsiteX381" fmla="*/ 170212 w 1254307"/>
                <a:gd name="connsiteY381" fmla="*/ 70386 h 298698"/>
                <a:gd name="connsiteX382" fmla="*/ 148984 w 1254307"/>
                <a:gd name="connsiteY382" fmla="*/ 132952 h 298698"/>
                <a:gd name="connsiteX383" fmla="*/ 127757 w 1254307"/>
                <a:gd name="connsiteY383" fmla="*/ 70386 h 298698"/>
                <a:gd name="connsiteX384" fmla="*/ 130736 w 1254307"/>
                <a:gd name="connsiteY384" fmla="*/ 42083 h 298698"/>
                <a:gd name="connsiteX385" fmla="*/ 131481 w 1254307"/>
                <a:gd name="connsiteY385" fmla="*/ 12290 h 298698"/>
                <a:gd name="connsiteX386" fmla="*/ 134833 w 1254307"/>
                <a:gd name="connsiteY386" fmla="*/ 0 h 298698"/>
                <a:gd name="connsiteX387" fmla="*/ 134833 w 1254307"/>
                <a:gd name="connsiteY387" fmla="*/ 67779 h 298698"/>
                <a:gd name="connsiteX388" fmla="*/ 148239 w 1254307"/>
                <a:gd name="connsiteY388" fmla="*/ 107255 h 298698"/>
                <a:gd name="connsiteX389" fmla="*/ 161646 w 1254307"/>
                <a:gd name="connsiteY389" fmla="*/ 67779 h 298698"/>
                <a:gd name="connsiteX390" fmla="*/ 161646 w 1254307"/>
                <a:gd name="connsiteY390" fmla="*/ 0 h 298698"/>
                <a:gd name="connsiteX391" fmla="*/ 184363 w 1254307"/>
                <a:gd name="connsiteY391" fmla="*/ 19738 h 298698"/>
                <a:gd name="connsiteX392" fmla="*/ 202612 w 1254307"/>
                <a:gd name="connsiteY392" fmla="*/ 9310 h 298698"/>
                <a:gd name="connsiteX393" fmla="*/ 214901 w 1254307"/>
                <a:gd name="connsiteY393" fmla="*/ 34634 h 298698"/>
                <a:gd name="connsiteX394" fmla="*/ 242088 w 1254307"/>
                <a:gd name="connsiteY394" fmla="*/ 32400 h 298698"/>
                <a:gd name="connsiteX395" fmla="*/ 242832 w 1254307"/>
                <a:gd name="connsiteY395" fmla="*/ 53255 h 298698"/>
                <a:gd name="connsiteX396" fmla="*/ 271136 w 1254307"/>
                <a:gd name="connsiteY396" fmla="*/ 62938 h 298698"/>
                <a:gd name="connsiteX397" fmla="*/ 212294 w 1254307"/>
                <a:gd name="connsiteY397" fmla="*/ 96828 h 298698"/>
                <a:gd name="connsiteX398" fmla="*/ 184736 w 1254307"/>
                <a:gd name="connsiteY398" fmla="*/ 128110 h 298698"/>
                <a:gd name="connsiteX399" fmla="*/ 226074 w 1254307"/>
                <a:gd name="connsiteY399" fmla="*/ 119917 h 298698"/>
                <a:gd name="connsiteX400" fmla="*/ 284543 w 1254307"/>
                <a:gd name="connsiteY400" fmla="*/ 85655 h 298698"/>
                <a:gd name="connsiteX401" fmla="*/ 279329 w 1254307"/>
                <a:gd name="connsiteY401" fmla="*/ 115448 h 298698"/>
                <a:gd name="connsiteX402" fmla="*/ 296460 w 1254307"/>
                <a:gd name="connsiteY402" fmla="*/ 125876 h 298698"/>
                <a:gd name="connsiteX403" fmla="*/ 280074 w 1254307"/>
                <a:gd name="connsiteY403" fmla="*/ 149338 h 298698"/>
                <a:gd name="connsiteX404" fmla="*/ 296460 w 1254307"/>
                <a:gd name="connsiteY404" fmla="*/ 173172 h 298698"/>
                <a:gd name="connsiteX405" fmla="*/ 279329 w 1254307"/>
                <a:gd name="connsiteY405" fmla="*/ 183600 h 298698"/>
                <a:gd name="connsiteX406" fmla="*/ 284543 w 1254307"/>
                <a:gd name="connsiteY406" fmla="*/ 213393 h 298698"/>
                <a:gd name="connsiteX407" fmla="*/ 226074 w 1254307"/>
                <a:gd name="connsiteY407" fmla="*/ 179131 h 298698"/>
                <a:gd name="connsiteX408" fmla="*/ 184736 w 1254307"/>
                <a:gd name="connsiteY408" fmla="*/ 170938 h 298698"/>
                <a:gd name="connsiteX409" fmla="*/ 212294 w 1254307"/>
                <a:gd name="connsiteY409" fmla="*/ 202221 h 298698"/>
                <a:gd name="connsiteX410" fmla="*/ 271136 w 1254307"/>
                <a:gd name="connsiteY410" fmla="*/ 236110 h 298698"/>
                <a:gd name="connsiteX411" fmla="*/ 243205 w 1254307"/>
                <a:gd name="connsiteY411" fmla="*/ 245793 h 298698"/>
                <a:gd name="connsiteX412" fmla="*/ 243205 w 1254307"/>
                <a:gd name="connsiteY412" fmla="*/ 265903 h 298698"/>
                <a:gd name="connsiteX413" fmla="*/ 214901 w 1254307"/>
                <a:gd name="connsiteY413" fmla="*/ 264041 h 298698"/>
                <a:gd name="connsiteX414" fmla="*/ 202239 w 1254307"/>
                <a:gd name="connsiteY414" fmla="*/ 289366 h 298698"/>
                <a:gd name="connsiteX415" fmla="*/ 184363 w 1254307"/>
                <a:gd name="connsiteY415" fmla="*/ 278938 h 298698"/>
                <a:gd name="connsiteX416" fmla="*/ 161646 w 1254307"/>
                <a:gd name="connsiteY416" fmla="*/ 298676 h 298698"/>
                <a:gd name="connsiteX417" fmla="*/ 161646 w 1254307"/>
                <a:gd name="connsiteY417" fmla="*/ 230897 h 298698"/>
                <a:gd name="connsiteX418" fmla="*/ 148239 w 1254307"/>
                <a:gd name="connsiteY418" fmla="*/ 191421 h 298698"/>
                <a:gd name="connsiteX419" fmla="*/ 134833 w 1254307"/>
                <a:gd name="connsiteY419" fmla="*/ 230897 h 298698"/>
                <a:gd name="connsiteX420" fmla="*/ 134833 w 1254307"/>
                <a:gd name="connsiteY420" fmla="*/ 298676 h 298698"/>
                <a:gd name="connsiteX421" fmla="*/ 112115 w 1254307"/>
                <a:gd name="connsiteY421" fmla="*/ 278938 h 298698"/>
                <a:gd name="connsiteX422" fmla="*/ 94239 w 1254307"/>
                <a:gd name="connsiteY422" fmla="*/ 289366 h 298698"/>
                <a:gd name="connsiteX423" fmla="*/ 81577 w 1254307"/>
                <a:gd name="connsiteY423" fmla="*/ 264041 h 298698"/>
                <a:gd name="connsiteX424" fmla="*/ 53274 w 1254307"/>
                <a:gd name="connsiteY424" fmla="*/ 265903 h 298698"/>
                <a:gd name="connsiteX425" fmla="*/ 53274 w 1254307"/>
                <a:gd name="connsiteY425" fmla="*/ 245793 h 298698"/>
                <a:gd name="connsiteX426" fmla="*/ 25343 w 1254307"/>
                <a:gd name="connsiteY426" fmla="*/ 236110 h 298698"/>
                <a:gd name="connsiteX427" fmla="*/ 84184 w 1254307"/>
                <a:gd name="connsiteY427" fmla="*/ 202221 h 298698"/>
                <a:gd name="connsiteX428" fmla="*/ 111743 w 1254307"/>
                <a:gd name="connsiteY428" fmla="*/ 170938 h 298698"/>
                <a:gd name="connsiteX429" fmla="*/ 70405 w 1254307"/>
                <a:gd name="connsiteY429" fmla="*/ 179131 h 298698"/>
                <a:gd name="connsiteX430" fmla="*/ 11936 w 1254307"/>
                <a:gd name="connsiteY430" fmla="*/ 213393 h 298698"/>
                <a:gd name="connsiteX431" fmla="*/ 17150 w 1254307"/>
                <a:gd name="connsiteY431" fmla="*/ 183600 h 298698"/>
                <a:gd name="connsiteX432" fmla="*/ 19 w 1254307"/>
                <a:gd name="connsiteY432" fmla="*/ 173172 h 298698"/>
                <a:gd name="connsiteX433" fmla="*/ 16405 w 1254307"/>
                <a:gd name="connsiteY433" fmla="*/ 149710 h 298698"/>
                <a:gd name="connsiteX434" fmla="*/ 19 w 1254307"/>
                <a:gd name="connsiteY434" fmla="*/ 126248 h 298698"/>
                <a:gd name="connsiteX435" fmla="*/ 17150 w 1254307"/>
                <a:gd name="connsiteY435" fmla="*/ 115821 h 298698"/>
                <a:gd name="connsiteX436" fmla="*/ 11936 w 1254307"/>
                <a:gd name="connsiteY436" fmla="*/ 86028 h 298698"/>
                <a:gd name="connsiteX437" fmla="*/ 70405 w 1254307"/>
                <a:gd name="connsiteY437" fmla="*/ 120290 h 298698"/>
                <a:gd name="connsiteX438" fmla="*/ 111743 w 1254307"/>
                <a:gd name="connsiteY438" fmla="*/ 128483 h 298698"/>
                <a:gd name="connsiteX439" fmla="*/ 84184 w 1254307"/>
                <a:gd name="connsiteY439" fmla="*/ 97200 h 298698"/>
                <a:gd name="connsiteX440" fmla="*/ 25343 w 1254307"/>
                <a:gd name="connsiteY440" fmla="*/ 63683 h 298698"/>
                <a:gd name="connsiteX441" fmla="*/ 53646 w 1254307"/>
                <a:gd name="connsiteY441" fmla="*/ 53628 h 298698"/>
                <a:gd name="connsiteX442" fmla="*/ 54391 w 1254307"/>
                <a:gd name="connsiteY442" fmla="*/ 32400 h 298698"/>
                <a:gd name="connsiteX443" fmla="*/ 81577 w 1254307"/>
                <a:gd name="connsiteY443" fmla="*/ 34634 h 298698"/>
                <a:gd name="connsiteX444" fmla="*/ 93867 w 1254307"/>
                <a:gd name="connsiteY444" fmla="*/ 9310 h 298698"/>
                <a:gd name="connsiteX445" fmla="*/ 112115 w 1254307"/>
                <a:gd name="connsiteY445" fmla="*/ 19738 h 298698"/>
                <a:gd name="connsiteX446" fmla="*/ 134833 w 1254307"/>
                <a:gd name="connsiteY446" fmla="*/ 0 h 298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</a:cxnLst>
              <a:rect l="l" t="t" r="r" b="b"/>
              <a:pathLst>
                <a:path w="1254307" h="298698">
                  <a:moveTo>
                    <a:pt x="1053948" y="221958"/>
                  </a:moveTo>
                  <a:cubicBezTo>
                    <a:pt x="1040541" y="221958"/>
                    <a:pt x="1031604" y="224193"/>
                    <a:pt x="1027135" y="228662"/>
                  </a:cubicBezTo>
                  <a:cubicBezTo>
                    <a:pt x="1024900" y="231269"/>
                    <a:pt x="1023411" y="234620"/>
                    <a:pt x="1023783" y="237972"/>
                  </a:cubicBezTo>
                  <a:cubicBezTo>
                    <a:pt x="1023783" y="246165"/>
                    <a:pt x="1030114" y="251379"/>
                    <a:pt x="1039424" y="251379"/>
                  </a:cubicBezTo>
                  <a:cubicBezTo>
                    <a:pt x="1045755" y="251007"/>
                    <a:pt x="1052086" y="249145"/>
                    <a:pt x="1057672" y="245793"/>
                  </a:cubicBezTo>
                  <a:lnTo>
                    <a:pt x="1058417" y="245420"/>
                  </a:lnTo>
                  <a:lnTo>
                    <a:pt x="1058790" y="245048"/>
                  </a:lnTo>
                  <a:lnTo>
                    <a:pt x="1058790" y="221958"/>
                  </a:lnTo>
                  <a:close/>
                  <a:moveTo>
                    <a:pt x="1221535" y="191793"/>
                  </a:moveTo>
                  <a:cubicBezTo>
                    <a:pt x="1205893" y="191793"/>
                    <a:pt x="1196210" y="203710"/>
                    <a:pt x="1196210" y="221958"/>
                  </a:cubicBezTo>
                  <a:cubicBezTo>
                    <a:pt x="1196210" y="238717"/>
                    <a:pt x="1205521" y="250262"/>
                    <a:pt x="1219300" y="250262"/>
                  </a:cubicBezTo>
                  <a:cubicBezTo>
                    <a:pt x="1225259" y="250262"/>
                    <a:pt x="1231217" y="248400"/>
                    <a:pt x="1236059" y="244676"/>
                  </a:cubicBezTo>
                  <a:lnTo>
                    <a:pt x="1236804" y="244303"/>
                  </a:lnTo>
                  <a:lnTo>
                    <a:pt x="1237176" y="196634"/>
                  </a:lnTo>
                  <a:lnTo>
                    <a:pt x="1236804" y="196262"/>
                  </a:lnTo>
                  <a:cubicBezTo>
                    <a:pt x="1232335" y="193283"/>
                    <a:pt x="1227121" y="191793"/>
                    <a:pt x="1221535" y="191793"/>
                  </a:cubicBezTo>
                  <a:close/>
                  <a:moveTo>
                    <a:pt x="850239" y="191793"/>
                  </a:moveTo>
                  <a:cubicBezTo>
                    <a:pt x="836459" y="191793"/>
                    <a:pt x="827521" y="203338"/>
                    <a:pt x="827521" y="220841"/>
                  </a:cubicBezTo>
                  <a:cubicBezTo>
                    <a:pt x="827521" y="238344"/>
                    <a:pt x="837204" y="250634"/>
                    <a:pt x="850983" y="250634"/>
                  </a:cubicBezTo>
                  <a:cubicBezTo>
                    <a:pt x="864763" y="250634"/>
                    <a:pt x="873328" y="239089"/>
                    <a:pt x="873328" y="221586"/>
                  </a:cubicBezTo>
                  <a:cubicBezTo>
                    <a:pt x="873328" y="204082"/>
                    <a:pt x="864018" y="191793"/>
                    <a:pt x="850239" y="191793"/>
                  </a:cubicBezTo>
                  <a:close/>
                  <a:moveTo>
                    <a:pt x="761232" y="191793"/>
                  </a:moveTo>
                  <a:cubicBezTo>
                    <a:pt x="745963" y="191793"/>
                    <a:pt x="735907" y="203710"/>
                    <a:pt x="735907" y="221213"/>
                  </a:cubicBezTo>
                  <a:cubicBezTo>
                    <a:pt x="735907" y="237600"/>
                    <a:pt x="745218" y="248772"/>
                    <a:pt x="758625" y="248772"/>
                  </a:cubicBezTo>
                  <a:cubicBezTo>
                    <a:pt x="764956" y="248772"/>
                    <a:pt x="770914" y="246538"/>
                    <a:pt x="776500" y="242813"/>
                  </a:cubicBezTo>
                  <a:lnTo>
                    <a:pt x="776500" y="195144"/>
                  </a:lnTo>
                  <a:lnTo>
                    <a:pt x="776128" y="194772"/>
                  </a:lnTo>
                  <a:cubicBezTo>
                    <a:pt x="771287" y="192910"/>
                    <a:pt x="766445" y="191793"/>
                    <a:pt x="761232" y="191793"/>
                  </a:cubicBezTo>
                  <a:close/>
                  <a:moveTo>
                    <a:pt x="611893" y="190675"/>
                  </a:moveTo>
                  <a:cubicBezTo>
                    <a:pt x="599976" y="190675"/>
                    <a:pt x="591038" y="199613"/>
                    <a:pt x="589549" y="213020"/>
                  </a:cubicBezTo>
                  <a:lnTo>
                    <a:pt x="589549" y="213765"/>
                  </a:lnTo>
                  <a:lnTo>
                    <a:pt x="630514" y="213765"/>
                  </a:lnTo>
                  <a:lnTo>
                    <a:pt x="630514" y="213020"/>
                  </a:lnTo>
                  <a:cubicBezTo>
                    <a:pt x="630514" y="202593"/>
                    <a:pt x="625673" y="190675"/>
                    <a:pt x="611893" y="190675"/>
                  </a:cubicBezTo>
                  <a:close/>
                  <a:moveTo>
                    <a:pt x="467770" y="178014"/>
                  </a:moveTo>
                  <a:cubicBezTo>
                    <a:pt x="477080" y="177642"/>
                    <a:pt x="486018" y="180249"/>
                    <a:pt x="493839" y="185090"/>
                  </a:cubicBezTo>
                  <a:lnTo>
                    <a:pt x="487880" y="195890"/>
                  </a:lnTo>
                  <a:cubicBezTo>
                    <a:pt x="481921" y="192538"/>
                    <a:pt x="475590" y="190676"/>
                    <a:pt x="468887" y="190676"/>
                  </a:cubicBezTo>
                  <a:cubicBezTo>
                    <a:pt x="458459" y="190676"/>
                    <a:pt x="454735" y="196262"/>
                    <a:pt x="454735" y="201104"/>
                  </a:cubicBezTo>
                  <a:cubicBezTo>
                    <a:pt x="454735" y="207435"/>
                    <a:pt x="461439" y="210414"/>
                    <a:pt x="469632" y="213766"/>
                  </a:cubicBezTo>
                  <a:lnTo>
                    <a:pt x="470749" y="214138"/>
                  </a:lnTo>
                  <a:cubicBezTo>
                    <a:pt x="481921" y="218980"/>
                    <a:pt x="494956" y="224193"/>
                    <a:pt x="494956" y="239835"/>
                  </a:cubicBezTo>
                  <a:cubicBezTo>
                    <a:pt x="494956" y="255476"/>
                    <a:pt x="483039" y="264787"/>
                    <a:pt x="464046" y="264787"/>
                  </a:cubicBezTo>
                  <a:cubicBezTo>
                    <a:pt x="453618" y="264787"/>
                    <a:pt x="443190" y="261807"/>
                    <a:pt x="434625" y="256593"/>
                  </a:cubicBezTo>
                  <a:lnTo>
                    <a:pt x="440584" y="245421"/>
                  </a:lnTo>
                  <a:cubicBezTo>
                    <a:pt x="447287" y="249145"/>
                    <a:pt x="454735" y="251380"/>
                    <a:pt x="462184" y="251752"/>
                  </a:cubicBezTo>
                  <a:cubicBezTo>
                    <a:pt x="471494" y="251752"/>
                    <a:pt x="477453" y="247283"/>
                    <a:pt x="477453" y="240580"/>
                  </a:cubicBezTo>
                  <a:cubicBezTo>
                    <a:pt x="477453" y="233876"/>
                    <a:pt x="471494" y="231642"/>
                    <a:pt x="461811" y="227545"/>
                  </a:cubicBezTo>
                  <a:lnTo>
                    <a:pt x="459204" y="226428"/>
                  </a:lnTo>
                  <a:cubicBezTo>
                    <a:pt x="449894" y="222704"/>
                    <a:pt x="437604" y="217118"/>
                    <a:pt x="437604" y="202221"/>
                  </a:cubicBezTo>
                  <a:cubicBezTo>
                    <a:pt x="437604" y="187324"/>
                    <a:pt x="449894" y="178014"/>
                    <a:pt x="467770" y="178014"/>
                  </a:cubicBezTo>
                  <a:close/>
                  <a:moveTo>
                    <a:pt x="1134762" y="177641"/>
                  </a:moveTo>
                  <a:cubicBezTo>
                    <a:pt x="1142210" y="177269"/>
                    <a:pt x="1149659" y="179876"/>
                    <a:pt x="1155245" y="185089"/>
                  </a:cubicBezTo>
                  <a:cubicBezTo>
                    <a:pt x="1163438" y="193282"/>
                    <a:pt x="1163438" y="203710"/>
                    <a:pt x="1163438" y="215627"/>
                  </a:cubicBezTo>
                  <a:lnTo>
                    <a:pt x="1163438" y="262551"/>
                  </a:lnTo>
                  <a:lnTo>
                    <a:pt x="1146307" y="262551"/>
                  </a:lnTo>
                  <a:lnTo>
                    <a:pt x="1146307" y="217489"/>
                  </a:lnTo>
                  <a:cubicBezTo>
                    <a:pt x="1146307" y="206317"/>
                    <a:pt x="1146307" y="200358"/>
                    <a:pt x="1142210" y="196262"/>
                  </a:cubicBezTo>
                  <a:cubicBezTo>
                    <a:pt x="1139231" y="193655"/>
                    <a:pt x="1135134" y="192165"/>
                    <a:pt x="1131038" y="192538"/>
                  </a:cubicBezTo>
                  <a:cubicBezTo>
                    <a:pt x="1124334" y="192910"/>
                    <a:pt x="1117631" y="195144"/>
                    <a:pt x="1112045" y="198869"/>
                  </a:cubicBezTo>
                  <a:lnTo>
                    <a:pt x="1111672" y="199241"/>
                  </a:lnTo>
                  <a:lnTo>
                    <a:pt x="1111672" y="262924"/>
                  </a:lnTo>
                  <a:lnTo>
                    <a:pt x="1094169" y="262924"/>
                  </a:lnTo>
                  <a:lnTo>
                    <a:pt x="1094169" y="180248"/>
                  </a:lnTo>
                  <a:lnTo>
                    <a:pt x="1109066" y="180248"/>
                  </a:lnTo>
                  <a:lnTo>
                    <a:pt x="1109066" y="187324"/>
                  </a:lnTo>
                  <a:lnTo>
                    <a:pt x="1110183" y="186207"/>
                  </a:lnTo>
                  <a:cubicBezTo>
                    <a:pt x="1117259" y="180993"/>
                    <a:pt x="1125824" y="178013"/>
                    <a:pt x="1134762" y="177641"/>
                  </a:cubicBezTo>
                  <a:close/>
                  <a:moveTo>
                    <a:pt x="1043148" y="177641"/>
                  </a:moveTo>
                  <a:cubicBezTo>
                    <a:pt x="1055066" y="177641"/>
                    <a:pt x="1062886" y="180248"/>
                    <a:pt x="1068845" y="186207"/>
                  </a:cubicBezTo>
                  <a:cubicBezTo>
                    <a:pt x="1075176" y="192538"/>
                    <a:pt x="1075176" y="200731"/>
                    <a:pt x="1074804" y="211531"/>
                  </a:cubicBezTo>
                  <a:lnTo>
                    <a:pt x="1074804" y="262924"/>
                  </a:lnTo>
                  <a:lnTo>
                    <a:pt x="1059907" y="262924"/>
                  </a:lnTo>
                  <a:lnTo>
                    <a:pt x="1059907" y="255848"/>
                  </a:lnTo>
                  <a:lnTo>
                    <a:pt x="1058790" y="256593"/>
                  </a:lnTo>
                  <a:cubicBezTo>
                    <a:pt x="1051714" y="261434"/>
                    <a:pt x="1043148" y="264414"/>
                    <a:pt x="1034583" y="264414"/>
                  </a:cubicBezTo>
                  <a:cubicBezTo>
                    <a:pt x="1018942" y="264414"/>
                    <a:pt x="1008514" y="253986"/>
                    <a:pt x="1008514" y="238717"/>
                  </a:cubicBezTo>
                  <a:cubicBezTo>
                    <a:pt x="1008514" y="219724"/>
                    <a:pt x="1024155" y="210041"/>
                    <a:pt x="1055066" y="210041"/>
                  </a:cubicBezTo>
                  <a:lnTo>
                    <a:pt x="1058790" y="210041"/>
                  </a:lnTo>
                  <a:lnTo>
                    <a:pt x="1058790" y="205945"/>
                  </a:lnTo>
                  <a:cubicBezTo>
                    <a:pt x="1058790" y="200731"/>
                    <a:pt x="1058790" y="197751"/>
                    <a:pt x="1055810" y="194772"/>
                  </a:cubicBezTo>
                  <a:cubicBezTo>
                    <a:pt x="1052831" y="191793"/>
                    <a:pt x="1048735" y="190676"/>
                    <a:pt x="1041659" y="190676"/>
                  </a:cubicBezTo>
                  <a:cubicBezTo>
                    <a:pt x="1033838" y="191048"/>
                    <a:pt x="1026017" y="193282"/>
                    <a:pt x="1019314" y="197007"/>
                  </a:cubicBezTo>
                  <a:lnTo>
                    <a:pt x="1013355" y="186207"/>
                  </a:lnTo>
                  <a:cubicBezTo>
                    <a:pt x="1021921" y="180248"/>
                    <a:pt x="1032348" y="177269"/>
                    <a:pt x="1043148" y="177641"/>
                  </a:cubicBezTo>
                  <a:close/>
                  <a:moveTo>
                    <a:pt x="851356" y="177641"/>
                  </a:moveTo>
                  <a:cubicBezTo>
                    <a:pt x="875190" y="177641"/>
                    <a:pt x="891204" y="194027"/>
                    <a:pt x="891204" y="220469"/>
                  </a:cubicBezTo>
                  <a:cubicBezTo>
                    <a:pt x="891204" y="246910"/>
                    <a:pt x="874446" y="264413"/>
                    <a:pt x="849866" y="264413"/>
                  </a:cubicBezTo>
                  <a:cubicBezTo>
                    <a:pt x="826032" y="264413"/>
                    <a:pt x="810018" y="248027"/>
                    <a:pt x="810018" y="221586"/>
                  </a:cubicBezTo>
                  <a:cubicBezTo>
                    <a:pt x="810018" y="195144"/>
                    <a:pt x="826777" y="177641"/>
                    <a:pt x="851356" y="177641"/>
                  </a:cubicBezTo>
                  <a:close/>
                  <a:moveTo>
                    <a:pt x="761604" y="177641"/>
                  </a:moveTo>
                  <a:cubicBezTo>
                    <a:pt x="772776" y="178013"/>
                    <a:pt x="783576" y="180620"/>
                    <a:pt x="793631" y="185834"/>
                  </a:cubicBezTo>
                  <a:lnTo>
                    <a:pt x="793631" y="259200"/>
                  </a:lnTo>
                  <a:cubicBezTo>
                    <a:pt x="793631" y="271862"/>
                    <a:pt x="793259" y="280055"/>
                    <a:pt x="785438" y="288248"/>
                  </a:cubicBezTo>
                  <a:cubicBezTo>
                    <a:pt x="778735" y="295324"/>
                    <a:pt x="769052" y="298675"/>
                    <a:pt x="756390" y="298675"/>
                  </a:cubicBezTo>
                  <a:cubicBezTo>
                    <a:pt x="744101" y="299048"/>
                    <a:pt x="731811" y="294951"/>
                    <a:pt x="721756" y="287503"/>
                  </a:cubicBezTo>
                  <a:lnTo>
                    <a:pt x="728832" y="276331"/>
                  </a:lnTo>
                  <a:cubicBezTo>
                    <a:pt x="736652" y="281544"/>
                    <a:pt x="745590" y="284524"/>
                    <a:pt x="754528" y="284524"/>
                  </a:cubicBezTo>
                  <a:cubicBezTo>
                    <a:pt x="760487" y="284896"/>
                    <a:pt x="766073" y="283407"/>
                    <a:pt x="770914" y="279682"/>
                  </a:cubicBezTo>
                  <a:cubicBezTo>
                    <a:pt x="776500" y="274841"/>
                    <a:pt x="776873" y="268138"/>
                    <a:pt x="776873" y="259944"/>
                  </a:cubicBezTo>
                  <a:lnTo>
                    <a:pt x="776873" y="256220"/>
                  </a:lnTo>
                  <a:lnTo>
                    <a:pt x="775756" y="256965"/>
                  </a:lnTo>
                  <a:lnTo>
                    <a:pt x="775011" y="257338"/>
                  </a:lnTo>
                  <a:cubicBezTo>
                    <a:pt x="769052" y="260689"/>
                    <a:pt x="761976" y="262551"/>
                    <a:pt x="754901" y="262551"/>
                  </a:cubicBezTo>
                  <a:cubicBezTo>
                    <a:pt x="729949" y="262551"/>
                    <a:pt x="718404" y="241324"/>
                    <a:pt x="718404" y="221958"/>
                  </a:cubicBezTo>
                  <a:cubicBezTo>
                    <a:pt x="718404" y="196262"/>
                    <a:pt x="736652" y="177641"/>
                    <a:pt x="761604" y="177641"/>
                  </a:cubicBezTo>
                  <a:close/>
                  <a:moveTo>
                    <a:pt x="706487" y="177641"/>
                  </a:moveTo>
                  <a:cubicBezTo>
                    <a:pt x="709466" y="177641"/>
                    <a:pt x="712073" y="178013"/>
                    <a:pt x="714680" y="179131"/>
                  </a:cubicBezTo>
                  <a:lnTo>
                    <a:pt x="710583" y="192538"/>
                  </a:lnTo>
                  <a:cubicBezTo>
                    <a:pt x="708721" y="192165"/>
                    <a:pt x="707232" y="192165"/>
                    <a:pt x="705370" y="192165"/>
                  </a:cubicBezTo>
                  <a:cubicBezTo>
                    <a:pt x="695315" y="192165"/>
                    <a:pt x="686004" y="197007"/>
                    <a:pt x="680418" y="205572"/>
                  </a:cubicBezTo>
                  <a:lnTo>
                    <a:pt x="680418" y="262551"/>
                  </a:lnTo>
                  <a:lnTo>
                    <a:pt x="663287" y="262551"/>
                  </a:lnTo>
                  <a:lnTo>
                    <a:pt x="663287" y="180248"/>
                  </a:lnTo>
                  <a:lnTo>
                    <a:pt x="678184" y="180248"/>
                  </a:lnTo>
                  <a:lnTo>
                    <a:pt x="678184" y="192910"/>
                  </a:lnTo>
                  <a:lnTo>
                    <a:pt x="679673" y="190303"/>
                  </a:lnTo>
                  <a:cubicBezTo>
                    <a:pt x="686377" y="182110"/>
                    <a:pt x="696059" y="177641"/>
                    <a:pt x="706487" y="177641"/>
                  </a:cubicBezTo>
                  <a:close/>
                  <a:moveTo>
                    <a:pt x="611521" y="177641"/>
                  </a:moveTo>
                  <a:cubicBezTo>
                    <a:pt x="633866" y="177641"/>
                    <a:pt x="646900" y="193655"/>
                    <a:pt x="646900" y="220096"/>
                  </a:cubicBezTo>
                  <a:cubicBezTo>
                    <a:pt x="646900" y="221586"/>
                    <a:pt x="646528" y="223448"/>
                    <a:pt x="646528" y="224565"/>
                  </a:cubicBezTo>
                  <a:cubicBezTo>
                    <a:pt x="646528" y="224938"/>
                    <a:pt x="646528" y="225682"/>
                    <a:pt x="646528" y="226055"/>
                  </a:cubicBezTo>
                  <a:lnTo>
                    <a:pt x="589549" y="226055"/>
                  </a:lnTo>
                  <a:lnTo>
                    <a:pt x="589549" y="226800"/>
                  </a:lnTo>
                  <a:cubicBezTo>
                    <a:pt x="589549" y="227544"/>
                    <a:pt x="589549" y="227917"/>
                    <a:pt x="589549" y="228662"/>
                  </a:cubicBezTo>
                  <a:cubicBezTo>
                    <a:pt x="590293" y="241696"/>
                    <a:pt x="601466" y="251379"/>
                    <a:pt x="614128" y="250634"/>
                  </a:cubicBezTo>
                  <a:cubicBezTo>
                    <a:pt x="621949" y="250634"/>
                    <a:pt x="629769" y="248400"/>
                    <a:pt x="636845" y="244675"/>
                  </a:cubicBezTo>
                  <a:lnTo>
                    <a:pt x="642804" y="255848"/>
                  </a:lnTo>
                  <a:cubicBezTo>
                    <a:pt x="633866" y="261434"/>
                    <a:pt x="623438" y="264413"/>
                    <a:pt x="612638" y="264413"/>
                  </a:cubicBezTo>
                  <a:cubicBezTo>
                    <a:pt x="588431" y="264413"/>
                    <a:pt x="572790" y="247282"/>
                    <a:pt x="572790" y="221586"/>
                  </a:cubicBezTo>
                  <a:cubicBezTo>
                    <a:pt x="572790" y="195889"/>
                    <a:pt x="588804" y="177641"/>
                    <a:pt x="611521" y="177641"/>
                  </a:cubicBezTo>
                  <a:close/>
                  <a:moveTo>
                    <a:pt x="372060" y="164979"/>
                  </a:moveTo>
                  <a:cubicBezTo>
                    <a:pt x="352694" y="164979"/>
                    <a:pt x="339287" y="182483"/>
                    <a:pt x="339287" y="208179"/>
                  </a:cubicBezTo>
                  <a:cubicBezTo>
                    <a:pt x="339287" y="232758"/>
                    <a:pt x="353067" y="250262"/>
                    <a:pt x="373177" y="250262"/>
                  </a:cubicBezTo>
                  <a:cubicBezTo>
                    <a:pt x="397756" y="250262"/>
                    <a:pt x="406322" y="227545"/>
                    <a:pt x="406322" y="206689"/>
                  </a:cubicBezTo>
                  <a:cubicBezTo>
                    <a:pt x="406322" y="182110"/>
                    <a:pt x="391425" y="164979"/>
                    <a:pt x="372060" y="164979"/>
                  </a:cubicBezTo>
                  <a:close/>
                  <a:moveTo>
                    <a:pt x="915038" y="156041"/>
                  </a:moveTo>
                  <a:lnTo>
                    <a:pt x="932541" y="156041"/>
                  </a:lnTo>
                  <a:lnTo>
                    <a:pt x="932541" y="180248"/>
                  </a:lnTo>
                  <a:lnTo>
                    <a:pt x="957121" y="180248"/>
                  </a:lnTo>
                  <a:lnTo>
                    <a:pt x="957121" y="194027"/>
                  </a:lnTo>
                  <a:lnTo>
                    <a:pt x="932541" y="194027"/>
                  </a:lnTo>
                  <a:lnTo>
                    <a:pt x="932541" y="234248"/>
                  </a:lnTo>
                  <a:cubicBezTo>
                    <a:pt x="932541" y="240951"/>
                    <a:pt x="932541" y="250262"/>
                    <a:pt x="944459" y="250262"/>
                  </a:cubicBezTo>
                  <a:cubicBezTo>
                    <a:pt x="948183" y="250262"/>
                    <a:pt x="951907" y="249517"/>
                    <a:pt x="955259" y="248027"/>
                  </a:cubicBezTo>
                  <a:lnTo>
                    <a:pt x="959728" y="259944"/>
                  </a:lnTo>
                  <a:cubicBezTo>
                    <a:pt x="953769" y="263296"/>
                    <a:pt x="947066" y="264786"/>
                    <a:pt x="940735" y="264786"/>
                  </a:cubicBezTo>
                  <a:cubicBezTo>
                    <a:pt x="933659" y="265158"/>
                    <a:pt x="926583" y="262924"/>
                    <a:pt x="920997" y="258082"/>
                  </a:cubicBezTo>
                  <a:cubicBezTo>
                    <a:pt x="915038" y="251751"/>
                    <a:pt x="915038" y="244675"/>
                    <a:pt x="915038" y="234248"/>
                  </a:cubicBezTo>
                  <a:lnTo>
                    <a:pt x="915038" y="194027"/>
                  </a:lnTo>
                  <a:lnTo>
                    <a:pt x="900514" y="194027"/>
                  </a:lnTo>
                  <a:lnTo>
                    <a:pt x="900514" y="180248"/>
                  </a:lnTo>
                  <a:lnTo>
                    <a:pt x="915038" y="180248"/>
                  </a:lnTo>
                  <a:close/>
                  <a:moveTo>
                    <a:pt x="519163" y="156041"/>
                  </a:moveTo>
                  <a:lnTo>
                    <a:pt x="536667" y="156041"/>
                  </a:lnTo>
                  <a:lnTo>
                    <a:pt x="536667" y="180248"/>
                  </a:lnTo>
                  <a:lnTo>
                    <a:pt x="561246" y="180248"/>
                  </a:lnTo>
                  <a:lnTo>
                    <a:pt x="561246" y="194027"/>
                  </a:lnTo>
                  <a:lnTo>
                    <a:pt x="536667" y="194027"/>
                  </a:lnTo>
                  <a:lnTo>
                    <a:pt x="536667" y="234248"/>
                  </a:lnTo>
                  <a:cubicBezTo>
                    <a:pt x="536667" y="240951"/>
                    <a:pt x="536667" y="250262"/>
                    <a:pt x="548956" y="250262"/>
                  </a:cubicBezTo>
                  <a:cubicBezTo>
                    <a:pt x="552680" y="250262"/>
                    <a:pt x="556404" y="249517"/>
                    <a:pt x="559756" y="248027"/>
                  </a:cubicBezTo>
                  <a:lnTo>
                    <a:pt x="564225" y="259944"/>
                  </a:lnTo>
                  <a:cubicBezTo>
                    <a:pt x="557894" y="263296"/>
                    <a:pt x="551563" y="264786"/>
                    <a:pt x="544860" y="264786"/>
                  </a:cubicBezTo>
                  <a:cubicBezTo>
                    <a:pt x="537784" y="265158"/>
                    <a:pt x="530708" y="262924"/>
                    <a:pt x="525122" y="258082"/>
                  </a:cubicBezTo>
                  <a:cubicBezTo>
                    <a:pt x="519163" y="251751"/>
                    <a:pt x="519163" y="244675"/>
                    <a:pt x="519163" y="234248"/>
                  </a:cubicBezTo>
                  <a:lnTo>
                    <a:pt x="519163" y="194027"/>
                  </a:lnTo>
                  <a:lnTo>
                    <a:pt x="504639" y="194027"/>
                  </a:lnTo>
                  <a:lnTo>
                    <a:pt x="504639" y="180248"/>
                  </a:lnTo>
                  <a:lnTo>
                    <a:pt x="519163" y="180248"/>
                  </a:lnTo>
                  <a:close/>
                  <a:moveTo>
                    <a:pt x="976114" y="150828"/>
                  </a:moveTo>
                  <a:lnTo>
                    <a:pt x="993617" y="150828"/>
                  </a:lnTo>
                  <a:lnTo>
                    <a:pt x="993617" y="262552"/>
                  </a:lnTo>
                  <a:lnTo>
                    <a:pt x="976114" y="262552"/>
                  </a:lnTo>
                  <a:close/>
                  <a:moveTo>
                    <a:pt x="866252" y="150828"/>
                  </a:moveTo>
                  <a:cubicBezTo>
                    <a:pt x="871838" y="150828"/>
                    <a:pt x="875935" y="155297"/>
                    <a:pt x="875935" y="160883"/>
                  </a:cubicBezTo>
                  <a:cubicBezTo>
                    <a:pt x="875935" y="166097"/>
                    <a:pt x="871838" y="170566"/>
                    <a:pt x="866252" y="170566"/>
                  </a:cubicBezTo>
                  <a:cubicBezTo>
                    <a:pt x="860666" y="170566"/>
                    <a:pt x="856569" y="166097"/>
                    <a:pt x="856569" y="160511"/>
                  </a:cubicBezTo>
                  <a:cubicBezTo>
                    <a:pt x="856569" y="154925"/>
                    <a:pt x="861038" y="150828"/>
                    <a:pt x="866252" y="150828"/>
                  </a:cubicBezTo>
                  <a:close/>
                  <a:moveTo>
                    <a:pt x="834597" y="150828"/>
                  </a:moveTo>
                  <a:cubicBezTo>
                    <a:pt x="840183" y="150828"/>
                    <a:pt x="844652" y="154925"/>
                    <a:pt x="844652" y="160511"/>
                  </a:cubicBezTo>
                  <a:cubicBezTo>
                    <a:pt x="844652" y="166097"/>
                    <a:pt x="840555" y="170566"/>
                    <a:pt x="834969" y="170566"/>
                  </a:cubicBezTo>
                  <a:cubicBezTo>
                    <a:pt x="829383" y="170566"/>
                    <a:pt x="824914" y="166469"/>
                    <a:pt x="824914" y="160883"/>
                  </a:cubicBezTo>
                  <a:cubicBezTo>
                    <a:pt x="824914" y="155297"/>
                    <a:pt x="829011" y="150828"/>
                    <a:pt x="834597" y="150828"/>
                  </a:cubicBezTo>
                  <a:close/>
                  <a:moveTo>
                    <a:pt x="1254307" y="150455"/>
                  </a:moveTo>
                  <a:lnTo>
                    <a:pt x="1254307" y="262179"/>
                  </a:lnTo>
                  <a:lnTo>
                    <a:pt x="1239410" y="262179"/>
                  </a:lnTo>
                  <a:lnTo>
                    <a:pt x="1239410" y="255476"/>
                  </a:lnTo>
                  <a:lnTo>
                    <a:pt x="1237921" y="256593"/>
                  </a:lnTo>
                  <a:cubicBezTo>
                    <a:pt x="1231590" y="261807"/>
                    <a:pt x="1223769" y="264414"/>
                    <a:pt x="1215576" y="264414"/>
                  </a:cubicBezTo>
                  <a:cubicBezTo>
                    <a:pt x="1193604" y="264414"/>
                    <a:pt x="1178707" y="247655"/>
                    <a:pt x="1178707" y="222331"/>
                  </a:cubicBezTo>
                  <a:cubicBezTo>
                    <a:pt x="1178707" y="197007"/>
                    <a:pt x="1195838" y="177641"/>
                    <a:pt x="1218555" y="177641"/>
                  </a:cubicBezTo>
                  <a:cubicBezTo>
                    <a:pt x="1224514" y="177641"/>
                    <a:pt x="1230472" y="178758"/>
                    <a:pt x="1235686" y="181738"/>
                  </a:cubicBezTo>
                  <a:lnTo>
                    <a:pt x="1236804" y="182483"/>
                  </a:lnTo>
                  <a:lnTo>
                    <a:pt x="1236804" y="181365"/>
                  </a:lnTo>
                  <a:lnTo>
                    <a:pt x="1236804" y="150827"/>
                  </a:lnTo>
                  <a:close/>
                  <a:moveTo>
                    <a:pt x="373177" y="150455"/>
                  </a:moveTo>
                  <a:cubicBezTo>
                    <a:pt x="403342" y="150455"/>
                    <a:pt x="424942" y="173545"/>
                    <a:pt x="424942" y="206689"/>
                  </a:cubicBezTo>
                  <a:cubicBezTo>
                    <a:pt x="424942" y="241696"/>
                    <a:pt x="403342" y="264786"/>
                    <a:pt x="372804" y="264786"/>
                  </a:cubicBezTo>
                  <a:cubicBezTo>
                    <a:pt x="342267" y="264786"/>
                    <a:pt x="321039" y="240952"/>
                    <a:pt x="321039" y="207434"/>
                  </a:cubicBezTo>
                  <a:cubicBezTo>
                    <a:pt x="321039" y="173917"/>
                    <a:pt x="342267" y="150455"/>
                    <a:pt x="373177" y="150455"/>
                  </a:cubicBezTo>
                  <a:close/>
                  <a:moveTo>
                    <a:pt x="388446" y="123269"/>
                  </a:moveTo>
                  <a:cubicBezTo>
                    <a:pt x="394032" y="123641"/>
                    <a:pt x="398129" y="128483"/>
                    <a:pt x="397756" y="133697"/>
                  </a:cubicBezTo>
                  <a:cubicBezTo>
                    <a:pt x="397384" y="138538"/>
                    <a:pt x="393660" y="142635"/>
                    <a:pt x="388446" y="143007"/>
                  </a:cubicBezTo>
                  <a:cubicBezTo>
                    <a:pt x="382860" y="142635"/>
                    <a:pt x="378763" y="137793"/>
                    <a:pt x="379135" y="132579"/>
                  </a:cubicBezTo>
                  <a:cubicBezTo>
                    <a:pt x="379508" y="127738"/>
                    <a:pt x="383604" y="123641"/>
                    <a:pt x="388446" y="123269"/>
                  </a:cubicBezTo>
                  <a:close/>
                  <a:moveTo>
                    <a:pt x="357163" y="123269"/>
                  </a:moveTo>
                  <a:cubicBezTo>
                    <a:pt x="362749" y="123269"/>
                    <a:pt x="367218" y="127366"/>
                    <a:pt x="367218" y="132952"/>
                  </a:cubicBezTo>
                  <a:cubicBezTo>
                    <a:pt x="367218" y="132952"/>
                    <a:pt x="367218" y="132952"/>
                    <a:pt x="367218" y="133324"/>
                  </a:cubicBezTo>
                  <a:cubicBezTo>
                    <a:pt x="367218" y="138538"/>
                    <a:pt x="362749" y="142635"/>
                    <a:pt x="357535" y="143007"/>
                  </a:cubicBezTo>
                  <a:cubicBezTo>
                    <a:pt x="351949" y="143007"/>
                    <a:pt x="347480" y="138910"/>
                    <a:pt x="347480" y="133324"/>
                  </a:cubicBezTo>
                  <a:cubicBezTo>
                    <a:pt x="347480" y="127738"/>
                    <a:pt x="351577" y="123269"/>
                    <a:pt x="357163" y="123269"/>
                  </a:cubicBezTo>
                  <a:close/>
                  <a:moveTo>
                    <a:pt x="465535" y="61820"/>
                  </a:moveTo>
                  <a:cubicBezTo>
                    <a:pt x="456224" y="61820"/>
                    <a:pt x="450266" y="68896"/>
                    <a:pt x="450266" y="79324"/>
                  </a:cubicBezTo>
                  <a:cubicBezTo>
                    <a:pt x="450266" y="89007"/>
                    <a:pt x="455852" y="95710"/>
                    <a:pt x="464045" y="95710"/>
                  </a:cubicBezTo>
                  <a:cubicBezTo>
                    <a:pt x="467769" y="95710"/>
                    <a:pt x="471493" y="94220"/>
                    <a:pt x="474845" y="91986"/>
                  </a:cubicBezTo>
                  <a:lnTo>
                    <a:pt x="474845" y="63683"/>
                  </a:lnTo>
                  <a:lnTo>
                    <a:pt x="474473" y="63683"/>
                  </a:lnTo>
                  <a:cubicBezTo>
                    <a:pt x="471493" y="62565"/>
                    <a:pt x="468514" y="61820"/>
                    <a:pt x="465535" y="61820"/>
                  </a:cubicBezTo>
                  <a:close/>
                  <a:moveTo>
                    <a:pt x="546721" y="61448"/>
                  </a:moveTo>
                  <a:cubicBezTo>
                    <a:pt x="538156" y="61448"/>
                    <a:pt x="532942" y="68524"/>
                    <a:pt x="532942" y="78952"/>
                  </a:cubicBezTo>
                  <a:cubicBezTo>
                    <a:pt x="532942" y="89379"/>
                    <a:pt x="538901" y="96828"/>
                    <a:pt x="547094" y="96828"/>
                  </a:cubicBezTo>
                  <a:cubicBezTo>
                    <a:pt x="555287" y="96828"/>
                    <a:pt x="560873" y="89752"/>
                    <a:pt x="560873" y="79324"/>
                  </a:cubicBezTo>
                  <a:cubicBezTo>
                    <a:pt x="560873" y="68897"/>
                    <a:pt x="555287" y="61448"/>
                    <a:pt x="546721" y="61448"/>
                  </a:cubicBezTo>
                  <a:close/>
                  <a:moveTo>
                    <a:pt x="409301" y="61076"/>
                  </a:moveTo>
                  <a:cubicBezTo>
                    <a:pt x="402225" y="61076"/>
                    <a:pt x="397012" y="66290"/>
                    <a:pt x="395894" y="74483"/>
                  </a:cubicBezTo>
                  <a:lnTo>
                    <a:pt x="395894" y="75228"/>
                  </a:lnTo>
                  <a:lnTo>
                    <a:pt x="420474" y="75228"/>
                  </a:lnTo>
                  <a:lnTo>
                    <a:pt x="420474" y="74483"/>
                  </a:lnTo>
                  <a:cubicBezTo>
                    <a:pt x="420474" y="68152"/>
                    <a:pt x="417494" y="61076"/>
                    <a:pt x="409301" y="61076"/>
                  </a:cubicBezTo>
                  <a:close/>
                  <a:moveTo>
                    <a:pt x="500170" y="57724"/>
                  </a:moveTo>
                  <a:lnTo>
                    <a:pt x="509853" y="57724"/>
                  </a:lnTo>
                  <a:lnTo>
                    <a:pt x="509853" y="103531"/>
                  </a:lnTo>
                  <a:lnTo>
                    <a:pt x="500170" y="103531"/>
                  </a:lnTo>
                  <a:close/>
                  <a:moveTo>
                    <a:pt x="606680" y="54000"/>
                  </a:moveTo>
                  <a:cubicBezTo>
                    <a:pt x="611149" y="53628"/>
                    <a:pt x="615246" y="55490"/>
                    <a:pt x="618597" y="58469"/>
                  </a:cubicBezTo>
                  <a:cubicBezTo>
                    <a:pt x="623439" y="63311"/>
                    <a:pt x="623439" y="69269"/>
                    <a:pt x="623439" y="76345"/>
                  </a:cubicBezTo>
                  <a:lnTo>
                    <a:pt x="623439" y="103904"/>
                  </a:lnTo>
                  <a:lnTo>
                    <a:pt x="614128" y="103904"/>
                  </a:lnTo>
                  <a:lnTo>
                    <a:pt x="614128" y="103531"/>
                  </a:lnTo>
                  <a:lnTo>
                    <a:pt x="614128" y="77090"/>
                  </a:lnTo>
                  <a:cubicBezTo>
                    <a:pt x="614128" y="70386"/>
                    <a:pt x="614128" y="66662"/>
                    <a:pt x="611521" y="64428"/>
                  </a:cubicBezTo>
                  <a:cubicBezTo>
                    <a:pt x="609659" y="62938"/>
                    <a:pt x="607425" y="61821"/>
                    <a:pt x="604818" y="62193"/>
                  </a:cubicBezTo>
                  <a:cubicBezTo>
                    <a:pt x="600721" y="62193"/>
                    <a:pt x="596625" y="63683"/>
                    <a:pt x="593273" y="65917"/>
                  </a:cubicBezTo>
                  <a:lnTo>
                    <a:pt x="592901" y="65917"/>
                  </a:lnTo>
                  <a:lnTo>
                    <a:pt x="592901" y="103531"/>
                  </a:lnTo>
                  <a:lnTo>
                    <a:pt x="583218" y="103531"/>
                  </a:lnTo>
                  <a:lnTo>
                    <a:pt x="583218" y="55490"/>
                  </a:lnTo>
                  <a:lnTo>
                    <a:pt x="591411" y="55490"/>
                  </a:lnTo>
                  <a:lnTo>
                    <a:pt x="591411" y="59586"/>
                  </a:lnTo>
                  <a:lnTo>
                    <a:pt x="592528" y="58842"/>
                  </a:lnTo>
                  <a:cubicBezTo>
                    <a:pt x="596625" y="55862"/>
                    <a:pt x="601839" y="54000"/>
                    <a:pt x="606680" y="54000"/>
                  </a:cubicBezTo>
                  <a:close/>
                  <a:moveTo>
                    <a:pt x="547094" y="54000"/>
                  </a:moveTo>
                  <a:cubicBezTo>
                    <a:pt x="561246" y="54000"/>
                    <a:pt x="570183" y="64055"/>
                    <a:pt x="570183" y="79324"/>
                  </a:cubicBezTo>
                  <a:cubicBezTo>
                    <a:pt x="570183" y="94593"/>
                    <a:pt x="559756" y="105021"/>
                    <a:pt x="545977" y="105021"/>
                  </a:cubicBezTo>
                  <a:cubicBezTo>
                    <a:pt x="532197" y="105021"/>
                    <a:pt x="522887" y="94966"/>
                    <a:pt x="522887" y="79697"/>
                  </a:cubicBezTo>
                  <a:cubicBezTo>
                    <a:pt x="522887" y="64428"/>
                    <a:pt x="532570" y="54000"/>
                    <a:pt x="547094" y="54000"/>
                  </a:cubicBezTo>
                  <a:close/>
                  <a:moveTo>
                    <a:pt x="409301" y="54000"/>
                  </a:moveTo>
                  <a:cubicBezTo>
                    <a:pt x="421963" y="54000"/>
                    <a:pt x="429784" y="63310"/>
                    <a:pt x="429412" y="78579"/>
                  </a:cubicBezTo>
                  <a:cubicBezTo>
                    <a:pt x="429412" y="79697"/>
                    <a:pt x="429412" y="80814"/>
                    <a:pt x="429412" y="81186"/>
                  </a:cubicBezTo>
                  <a:cubicBezTo>
                    <a:pt x="429412" y="81559"/>
                    <a:pt x="429412" y="81559"/>
                    <a:pt x="429412" y="81931"/>
                  </a:cubicBezTo>
                  <a:lnTo>
                    <a:pt x="395894" y="81931"/>
                  </a:lnTo>
                  <a:lnTo>
                    <a:pt x="395894" y="82676"/>
                  </a:lnTo>
                  <a:cubicBezTo>
                    <a:pt x="395894" y="83048"/>
                    <a:pt x="395894" y="83793"/>
                    <a:pt x="395894" y="84166"/>
                  </a:cubicBezTo>
                  <a:cubicBezTo>
                    <a:pt x="396267" y="91986"/>
                    <a:pt x="402970" y="97572"/>
                    <a:pt x="410791" y="97200"/>
                  </a:cubicBezTo>
                  <a:cubicBezTo>
                    <a:pt x="415632" y="97200"/>
                    <a:pt x="420101" y="95710"/>
                    <a:pt x="424198" y="93476"/>
                  </a:cubicBezTo>
                  <a:lnTo>
                    <a:pt x="427549" y="99807"/>
                  </a:lnTo>
                  <a:cubicBezTo>
                    <a:pt x="422336" y="102786"/>
                    <a:pt x="416377" y="104648"/>
                    <a:pt x="410046" y="104648"/>
                  </a:cubicBezTo>
                  <a:cubicBezTo>
                    <a:pt x="395894" y="104648"/>
                    <a:pt x="386584" y="94593"/>
                    <a:pt x="386584" y="79697"/>
                  </a:cubicBezTo>
                  <a:cubicBezTo>
                    <a:pt x="386584" y="64800"/>
                    <a:pt x="395894" y="54000"/>
                    <a:pt x="409301" y="54000"/>
                  </a:cubicBezTo>
                  <a:close/>
                  <a:moveTo>
                    <a:pt x="465907" y="53627"/>
                  </a:moveTo>
                  <a:cubicBezTo>
                    <a:pt x="472238" y="54000"/>
                    <a:pt x="478569" y="55489"/>
                    <a:pt x="484528" y="58469"/>
                  </a:cubicBezTo>
                  <a:lnTo>
                    <a:pt x="484528" y="103531"/>
                  </a:lnTo>
                  <a:cubicBezTo>
                    <a:pt x="484528" y="110979"/>
                    <a:pt x="484155" y="116193"/>
                    <a:pt x="479686" y="120662"/>
                  </a:cubicBezTo>
                  <a:cubicBezTo>
                    <a:pt x="474845" y="124758"/>
                    <a:pt x="468886" y="126993"/>
                    <a:pt x="462555" y="126620"/>
                  </a:cubicBezTo>
                  <a:cubicBezTo>
                    <a:pt x="455480" y="126993"/>
                    <a:pt x="448404" y="124758"/>
                    <a:pt x="442445" y="120289"/>
                  </a:cubicBezTo>
                  <a:lnTo>
                    <a:pt x="446542" y="113958"/>
                  </a:lnTo>
                  <a:cubicBezTo>
                    <a:pt x="451011" y="116938"/>
                    <a:pt x="456224" y="118800"/>
                    <a:pt x="461438" y="119172"/>
                  </a:cubicBezTo>
                  <a:cubicBezTo>
                    <a:pt x="464790" y="119172"/>
                    <a:pt x="468514" y="117683"/>
                    <a:pt x="471121" y="115448"/>
                  </a:cubicBezTo>
                  <a:cubicBezTo>
                    <a:pt x="474473" y="112469"/>
                    <a:pt x="474845" y="108372"/>
                    <a:pt x="474845" y="103531"/>
                  </a:cubicBezTo>
                  <a:lnTo>
                    <a:pt x="474845" y="99807"/>
                  </a:lnTo>
                  <a:lnTo>
                    <a:pt x="473728" y="100179"/>
                  </a:lnTo>
                  <a:lnTo>
                    <a:pt x="473355" y="100551"/>
                  </a:lnTo>
                  <a:cubicBezTo>
                    <a:pt x="470004" y="102414"/>
                    <a:pt x="465907" y="103531"/>
                    <a:pt x="461811" y="103531"/>
                  </a:cubicBezTo>
                  <a:cubicBezTo>
                    <a:pt x="447286" y="103531"/>
                    <a:pt x="440583" y="91241"/>
                    <a:pt x="440583" y="79696"/>
                  </a:cubicBezTo>
                  <a:cubicBezTo>
                    <a:pt x="440583" y="78951"/>
                    <a:pt x="440583" y="78579"/>
                    <a:pt x="440583" y="77834"/>
                  </a:cubicBezTo>
                  <a:cubicBezTo>
                    <a:pt x="440955" y="64055"/>
                    <a:pt x="452128" y="53255"/>
                    <a:pt x="465907" y="53627"/>
                  </a:cubicBezTo>
                  <a:close/>
                  <a:moveTo>
                    <a:pt x="342267" y="45807"/>
                  </a:moveTo>
                  <a:lnTo>
                    <a:pt x="342267" y="68152"/>
                  </a:lnTo>
                  <a:lnTo>
                    <a:pt x="347480" y="68152"/>
                  </a:lnTo>
                  <a:cubicBezTo>
                    <a:pt x="353067" y="68152"/>
                    <a:pt x="357536" y="67780"/>
                    <a:pt x="360887" y="64800"/>
                  </a:cubicBezTo>
                  <a:cubicBezTo>
                    <a:pt x="364984" y="60331"/>
                    <a:pt x="364984" y="53628"/>
                    <a:pt x="361260" y="48786"/>
                  </a:cubicBezTo>
                  <a:cubicBezTo>
                    <a:pt x="358280" y="46552"/>
                    <a:pt x="354556" y="45435"/>
                    <a:pt x="350832" y="45807"/>
                  </a:cubicBezTo>
                  <a:close/>
                  <a:moveTo>
                    <a:pt x="505011" y="37986"/>
                  </a:moveTo>
                  <a:cubicBezTo>
                    <a:pt x="508362" y="37986"/>
                    <a:pt x="510969" y="40593"/>
                    <a:pt x="510969" y="43945"/>
                  </a:cubicBezTo>
                  <a:cubicBezTo>
                    <a:pt x="510969" y="46924"/>
                    <a:pt x="508362" y="49531"/>
                    <a:pt x="505011" y="49531"/>
                  </a:cubicBezTo>
                  <a:cubicBezTo>
                    <a:pt x="501659" y="49531"/>
                    <a:pt x="499052" y="46924"/>
                    <a:pt x="499052" y="43945"/>
                  </a:cubicBezTo>
                  <a:cubicBezTo>
                    <a:pt x="499052" y="40593"/>
                    <a:pt x="501659" y="37986"/>
                    <a:pt x="505011" y="37986"/>
                  </a:cubicBezTo>
                  <a:close/>
                  <a:moveTo>
                    <a:pt x="331839" y="37614"/>
                  </a:moveTo>
                  <a:lnTo>
                    <a:pt x="348970" y="37614"/>
                  </a:lnTo>
                  <a:cubicBezTo>
                    <a:pt x="357536" y="37614"/>
                    <a:pt x="363867" y="37986"/>
                    <a:pt x="368708" y="42828"/>
                  </a:cubicBezTo>
                  <a:cubicBezTo>
                    <a:pt x="372060" y="46180"/>
                    <a:pt x="373922" y="51021"/>
                    <a:pt x="373922" y="55862"/>
                  </a:cubicBezTo>
                  <a:cubicBezTo>
                    <a:pt x="374294" y="59959"/>
                    <a:pt x="372804" y="64428"/>
                    <a:pt x="369825" y="67407"/>
                  </a:cubicBezTo>
                  <a:cubicBezTo>
                    <a:pt x="366846" y="70386"/>
                    <a:pt x="363122" y="72248"/>
                    <a:pt x="359025" y="72621"/>
                  </a:cubicBezTo>
                  <a:cubicBezTo>
                    <a:pt x="361632" y="72993"/>
                    <a:pt x="363867" y="74483"/>
                    <a:pt x="365729" y="76345"/>
                  </a:cubicBezTo>
                  <a:cubicBezTo>
                    <a:pt x="367591" y="78952"/>
                    <a:pt x="369080" y="81559"/>
                    <a:pt x="370198" y="84538"/>
                  </a:cubicBezTo>
                  <a:lnTo>
                    <a:pt x="378391" y="103531"/>
                  </a:lnTo>
                  <a:lnTo>
                    <a:pt x="367591" y="103531"/>
                  </a:lnTo>
                  <a:lnTo>
                    <a:pt x="359770" y="86028"/>
                  </a:lnTo>
                  <a:cubicBezTo>
                    <a:pt x="355301" y="76345"/>
                    <a:pt x="352694" y="75973"/>
                    <a:pt x="345246" y="75973"/>
                  </a:cubicBezTo>
                  <a:lnTo>
                    <a:pt x="341894" y="75973"/>
                  </a:lnTo>
                  <a:lnTo>
                    <a:pt x="341894" y="103531"/>
                  </a:lnTo>
                  <a:lnTo>
                    <a:pt x="331839" y="103531"/>
                  </a:lnTo>
                  <a:close/>
                  <a:moveTo>
                    <a:pt x="131481" y="12290"/>
                  </a:moveTo>
                  <a:cubicBezTo>
                    <a:pt x="122915" y="18248"/>
                    <a:pt x="116957" y="27186"/>
                    <a:pt x="113605" y="36869"/>
                  </a:cubicBezTo>
                  <a:cubicBezTo>
                    <a:pt x="110253" y="30166"/>
                    <a:pt x="102805" y="18621"/>
                    <a:pt x="96846" y="17876"/>
                  </a:cubicBezTo>
                  <a:cubicBezTo>
                    <a:pt x="90143" y="21972"/>
                    <a:pt x="89398" y="41338"/>
                    <a:pt x="92377" y="52883"/>
                  </a:cubicBezTo>
                  <a:cubicBezTo>
                    <a:pt x="83439" y="44317"/>
                    <a:pt x="67053" y="35007"/>
                    <a:pt x="60722" y="38731"/>
                  </a:cubicBezTo>
                  <a:cubicBezTo>
                    <a:pt x="58115" y="44690"/>
                    <a:pt x="63702" y="56607"/>
                    <a:pt x="67798" y="62938"/>
                  </a:cubicBezTo>
                  <a:cubicBezTo>
                    <a:pt x="58488" y="60703"/>
                    <a:pt x="43964" y="62193"/>
                    <a:pt x="38005" y="65917"/>
                  </a:cubicBezTo>
                  <a:cubicBezTo>
                    <a:pt x="45081" y="73738"/>
                    <a:pt x="54391" y="78579"/>
                    <a:pt x="64446" y="80069"/>
                  </a:cubicBezTo>
                  <a:cubicBezTo>
                    <a:pt x="74502" y="82303"/>
                    <a:pt x="84557" y="84538"/>
                    <a:pt x="90888" y="91614"/>
                  </a:cubicBezTo>
                  <a:cubicBezTo>
                    <a:pt x="103550" y="106138"/>
                    <a:pt x="132970" y="139655"/>
                    <a:pt x="134460" y="141145"/>
                  </a:cubicBezTo>
                  <a:cubicBezTo>
                    <a:pt x="132598" y="140772"/>
                    <a:pt x="88281" y="132207"/>
                    <a:pt x="69288" y="128483"/>
                  </a:cubicBezTo>
                  <a:cubicBezTo>
                    <a:pt x="59605" y="126621"/>
                    <a:pt x="52529" y="118800"/>
                    <a:pt x="45826" y="111352"/>
                  </a:cubicBezTo>
                  <a:cubicBezTo>
                    <a:pt x="39495" y="103531"/>
                    <a:pt x="30557" y="98317"/>
                    <a:pt x="20874" y="96083"/>
                  </a:cubicBezTo>
                  <a:cubicBezTo>
                    <a:pt x="20502" y="103159"/>
                    <a:pt x="26088" y="116566"/>
                    <a:pt x="32791" y="123641"/>
                  </a:cubicBezTo>
                  <a:cubicBezTo>
                    <a:pt x="25715" y="123269"/>
                    <a:pt x="12309" y="124014"/>
                    <a:pt x="8957" y="128483"/>
                  </a:cubicBezTo>
                  <a:cubicBezTo>
                    <a:pt x="9329" y="135931"/>
                    <a:pt x="25715" y="146359"/>
                    <a:pt x="37260" y="149710"/>
                  </a:cubicBezTo>
                  <a:cubicBezTo>
                    <a:pt x="25715" y="153062"/>
                    <a:pt x="9329" y="163490"/>
                    <a:pt x="8957" y="170938"/>
                  </a:cubicBezTo>
                  <a:cubicBezTo>
                    <a:pt x="11936" y="175407"/>
                    <a:pt x="25715" y="176152"/>
                    <a:pt x="32791" y="175779"/>
                  </a:cubicBezTo>
                  <a:cubicBezTo>
                    <a:pt x="26460" y="182855"/>
                    <a:pt x="20874" y="196262"/>
                    <a:pt x="20874" y="203338"/>
                  </a:cubicBezTo>
                  <a:cubicBezTo>
                    <a:pt x="30557" y="201476"/>
                    <a:pt x="39122" y="195890"/>
                    <a:pt x="45453" y="188069"/>
                  </a:cubicBezTo>
                  <a:cubicBezTo>
                    <a:pt x="52157" y="180248"/>
                    <a:pt x="59233" y="172428"/>
                    <a:pt x="68915" y="170566"/>
                  </a:cubicBezTo>
                  <a:cubicBezTo>
                    <a:pt x="87908" y="166841"/>
                    <a:pt x="131853" y="158276"/>
                    <a:pt x="134088" y="157903"/>
                  </a:cubicBezTo>
                  <a:cubicBezTo>
                    <a:pt x="132598" y="159393"/>
                    <a:pt x="103177" y="192910"/>
                    <a:pt x="90515" y="207434"/>
                  </a:cubicBezTo>
                  <a:cubicBezTo>
                    <a:pt x="84184" y="214883"/>
                    <a:pt x="74129" y="216745"/>
                    <a:pt x="64074" y="218979"/>
                  </a:cubicBezTo>
                  <a:cubicBezTo>
                    <a:pt x="53646" y="220469"/>
                    <a:pt x="44336" y="225310"/>
                    <a:pt x="37633" y="233131"/>
                  </a:cubicBezTo>
                  <a:cubicBezTo>
                    <a:pt x="43591" y="236483"/>
                    <a:pt x="58115" y="238345"/>
                    <a:pt x="67426" y="236110"/>
                  </a:cubicBezTo>
                  <a:cubicBezTo>
                    <a:pt x="63702" y="242069"/>
                    <a:pt x="57371" y="254359"/>
                    <a:pt x="58860" y="259572"/>
                  </a:cubicBezTo>
                  <a:cubicBezTo>
                    <a:pt x="65936" y="263297"/>
                    <a:pt x="81950" y="255103"/>
                    <a:pt x="91260" y="246166"/>
                  </a:cubicBezTo>
                  <a:cubicBezTo>
                    <a:pt x="88281" y="258455"/>
                    <a:pt x="89398" y="276331"/>
                    <a:pt x="96102" y="280800"/>
                  </a:cubicBezTo>
                  <a:cubicBezTo>
                    <a:pt x="101688" y="280055"/>
                    <a:pt x="109136" y="268138"/>
                    <a:pt x="112488" y="261807"/>
                  </a:cubicBezTo>
                  <a:cubicBezTo>
                    <a:pt x="115839" y="271490"/>
                    <a:pt x="122170" y="280055"/>
                    <a:pt x="130364" y="286386"/>
                  </a:cubicBezTo>
                  <a:cubicBezTo>
                    <a:pt x="133715" y="276703"/>
                    <a:pt x="133343" y="266276"/>
                    <a:pt x="129619" y="256593"/>
                  </a:cubicBezTo>
                  <a:cubicBezTo>
                    <a:pt x="126639" y="247283"/>
                    <a:pt x="123660" y="237600"/>
                    <a:pt x="126639" y="228290"/>
                  </a:cubicBezTo>
                  <a:cubicBezTo>
                    <a:pt x="132970" y="209669"/>
                    <a:pt x="147122" y="167586"/>
                    <a:pt x="147867" y="165724"/>
                  </a:cubicBezTo>
                  <a:cubicBezTo>
                    <a:pt x="148612" y="167959"/>
                    <a:pt x="162764" y="209669"/>
                    <a:pt x="169095" y="228290"/>
                  </a:cubicBezTo>
                  <a:cubicBezTo>
                    <a:pt x="172446" y="237228"/>
                    <a:pt x="169095" y="247283"/>
                    <a:pt x="166115" y="256593"/>
                  </a:cubicBezTo>
                  <a:cubicBezTo>
                    <a:pt x="162391" y="266276"/>
                    <a:pt x="162019" y="276703"/>
                    <a:pt x="165370" y="286386"/>
                  </a:cubicBezTo>
                  <a:cubicBezTo>
                    <a:pt x="173936" y="280055"/>
                    <a:pt x="179895" y="271490"/>
                    <a:pt x="183246" y="261807"/>
                  </a:cubicBezTo>
                  <a:cubicBezTo>
                    <a:pt x="186598" y="268510"/>
                    <a:pt x="194046" y="280055"/>
                    <a:pt x="199632" y="280800"/>
                  </a:cubicBezTo>
                  <a:cubicBezTo>
                    <a:pt x="206336" y="276703"/>
                    <a:pt x="207826" y="258828"/>
                    <a:pt x="204474" y="246166"/>
                  </a:cubicBezTo>
                  <a:cubicBezTo>
                    <a:pt x="213784" y="255476"/>
                    <a:pt x="229798" y="263297"/>
                    <a:pt x="236874" y="259572"/>
                  </a:cubicBezTo>
                  <a:cubicBezTo>
                    <a:pt x="239108" y="254359"/>
                    <a:pt x="232777" y="242069"/>
                    <a:pt x="229053" y="236110"/>
                  </a:cubicBezTo>
                  <a:cubicBezTo>
                    <a:pt x="238363" y="238345"/>
                    <a:pt x="252888" y="236855"/>
                    <a:pt x="258846" y="233131"/>
                  </a:cubicBezTo>
                  <a:cubicBezTo>
                    <a:pt x="252143" y="225310"/>
                    <a:pt x="242460" y="220469"/>
                    <a:pt x="232405" y="218979"/>
                  </a:cubicBezTo>
                  <a:cubicBezTo>
                    <a:pt x="222350" y="216745"/>
                    <a:pt x="212294" y="214510"/>
                    <a:pt x="205963" y="207434"/>
                  </a:cubicBezTo>
                  <a:cubicBezTo>
                    <a:pt x="193301" y="192910"/>
                    <a:pt x="163881" y="159393"/>
                    <a:pt x="162391" y="157903"/>
                  </a:cubicBezTo>
                  <a:cubicBezTo>
                    <a:pt x="164253" y="158276"/>
                    <a:pt x="208570" y="166841"/>
                    <a:pt x="227563" y="170566"/>
                  </a:cubicBezTo>
                  <a:cubicBezTo>
                    <a:pt x="237246" y="172428"/>
                    <a:pt x="244322" y="180248"/>
                    <a:pt x="251025" y="187697"/>
                  </a:cubicBezTo>
                  <a:cubicBezTo>
                    <a:pt x="257357" y="195517"/>
                    <a:pt x="266294" y="200731"/>
                    <a:pt x="275977" y="202966"/>
                  </a:cubicBezTo>
                  <a:cubicBezTo>
                    <a:pt x="276350" y="195890"/>
                    <a:pt x="270763" y="182483"/>
                    <a:pt x="264060" y="175407"/>
                  </a:cubicBezTo>
                  <a:cubicBezTo>
                    <a:pt x="271136" y="175779"/>
                    <a:pt x="284543" y="175034"/>
                    <a:pt x="289384" y="170938"/>
                  </a:cubicBezTo>
                  <a:cubicBezTo>
                    <a:pt x="289384" y="163490"/>
                    <a:pt x="272625" y="153062"/>
                    <a:pt x="261081" y="149710"/>
                  </a:cubicBezTo>
                  <a:cubicBezTo>
                    <a:pt x="272625" y="146359"/>
                    <a:pt x="289012" y="135931"/>
                    <a:pt x="289384" y="128483"/>
                  </a:cubicBezTo>
                  <a:cubicBezTo>
                    <a:pt x="286032" y="124014"/>
                    <a:pt x="272625" y="123269"/>
                    <a:pt x="265550" y="123641"/>
                  </a:cubicBezTo>
                  <a:cubicBezTo>
                    <a:pt x="271881" y="116566"/>
                    <a:pt x="277467" y="103159"/>
                    <a:pt x="277467" y="96083"/>
                  </a:cubicBezTo>
                  <a:cubicBezTo>
                    <a:pt x="267412" y="97945"/>
                    <a:pt x="258846" y="103531"/>
                    <a:pt x="252515" y="111352"/>
                  </a:cubicBezTo>
                  <a:cubicBezTo>
                    <a:pt x="245812" y="118800"/>
                    <a:pt x="238736" y="126621"/>
                    <a:pt x="229053" y="128483"/>
                  </a:cubicBezTo>
                  <a:cubicBezTo>
                    <a:pt x="210060" y="132207"/>
                    <a:pt x="165743" y="140772"/>
                    <a:pt x="163881" y="141145"/>
                  </a:cubicBezTo>
                  <a:cubicBezTo>
                    <a:pt x="165370" y="139655"/>
                    <a:pt x="194791" y="106138"/>
                    <a:pt x="207453" y="91614"/>
                  </a:cubicBezTo>
                  <a:cubicBezTo>
                    <a:pt x="213784" y="84166"/>
                    <a:pt x="223839" y="82303"/>
                    <a:pt x="233894" y="80069"/>
                  </a:cubicBezTo>
                  <a:cubicBezTo>
                    <a:pt x="244322" y="78952"/>
                    <a:pt x="253632" y="73738"/>
                    <a:pt x="260336" y="65917"/>
                  </a:cubicBezTo>
                  <a:cubicBezTo>
                    <a:pt x="254005" y="62193"/>
                    <a:pt x="239853" y="60703"/>
                    <a:pt x="230543" y="62938"/>
                  </a:cubicBezTo>
                  <a:cubicBezTo>
                    <a:pt x="234639" y="56607"/>
                    <a:pt x="240226" y="44690"/>
                    <a:pt x="237619" y="38731"/>
                  </a:cubicBezTo>
                  <a:cubicBezTo>
                    <a:pt x="231288" y="35379"/>
                    <a:pt x="214529" y="44317"/>
                    <a:pt x="205963" y="52883"/>
                  </a:cubicBezTo>
                  <a:cubicBezTo>
                    <a:pt x="208943" y="41338"/>
                    <a:pt x="207826" y="21600"/>
                    <a:pt x="201495" y="17876"/>
                  </a:cubicBezTo>
                  <a:cubicBezTo>
                    <a:pt x="195536" y="18621"/>
                    <a:pt x="187715" y="30166"/>
                    <a:pt x="184363" y="36869"/>
                  </a:cubicBezTo>
                  <a:cubicBezTo>
                    <a:pt x="181384" y="27559"/>
                    <a:pt x="172819" y="16014"/>
                    <a:pt x="166488" y="12290"/>
                  </a:cubicBezTo>
                  <a:cubicBezTo>
                    <a:pt x="163136" y="21972"/>
                    <a:pt x="163508" y="32400"/>
                    <a:pt x="167232" y="42083"/>
                  </a:cubicBezTo>
                  <a:cubicBezTo>
                    <a:pt x="170212" y="51393"/>
                    <a:pt x="173191" y="61076"/>
                    <a:pt x="170212" y="70386"/>
                  </a:cubicBezTo>
                  <a:cubicBezTo>
                    <a:pt x="164253" y="89007"/>
                    <a:pt x="149729" y="131090"/>
                    <a:pt x="148984" y="132952"/>
                  </a:cubicBezTo>
                  <a:cubicBezTo>
                    <a:pt x="148239" y="130717"/>
                    <a:pt x="134088" y="89007"/>
                    <a:pt x="127757" y="70386"/>
                  </a:cubicBezTo>
                  <a:cubicBezTo>
                    <a:pt x="124405" y="61448"/>
                    <a:pt x="127757" y="51393"/>
                    <a:pt x="130736" y="42083"/>
                  </a:cubicBezTo>
                  <a:cubicBezTo>
                    <a:pt x="134460" y="32772"/>
                    <a:pt x="134833" y="21972"/>
                    <a:pt x="131481" y="12290"/>
                  </a:cubicBezTo>
                  <a:close/>
                  <a:moveTo>
                    <a:pt x="134833" y="0"/>
                  </a:moveTo>
                  <a:cubicBezTo>
                    <a:pt x="151591" y="32772"/>
                    <a:pt x="131853" y="41338"/>
                    <a:pt x="134833" y="67779"/>
                  </a:cubicBezTo>
                  <a:cubicBezTo>
                    <a:pt x="138557" y="78952"/>
                    <a:pt x="144515" y="96828"/>
                    <a:pt x="148239" y="107255"/>
                  </a:cubicBezTo>
                  <a:cubicBezTo>
                    <a:pt x="152336" y="94966"/>
                    <a:pt x="157922" y="78207"/>
                    <a:pt x="161646" y="67779"/>
                  </a:cubicBezTo>
                  <a:cubicBezTo>
                    <a:pt x="164253" y="40966"/>
                    <a:pt x="144888" y="32400"/>
                    <a:pt x="161646" y="0"/>
                  </a:cubicBezTo>
                  <a:cubicBezTo>
                    <a:pt x="170584" y="4469"/>
                    <a:pt x="178777" y="11172"/>
                    <a:pt x="184363" y="19738"/>
                  </a:cubicBezTo>
                  <a:cubicBezTo>
                    <a:pt x="190322" y="12662"/>
                    <a:pt x="196281" y="8938"/>
                    <a:pt x="202612" y="9310"/>
                  </a:cubicBezTo>
                  <a:cubicBezTo>
                    <a:pt x="208943" y="12662"/>
                    <a:pt x="214157" y="21228"/>
                    <a:pt x="214901" y="34634"/>
                  </a:cubicBezTo>
                  <a:cubicBezTo>
                    <a:pt x="227191" y="27931"/>
                    <a:pt x="236501" y="29048"/>
                    <a:pt x="242088" y="32400"/>
                  </a:cubicBezTo>
                  <a:cubicBezTo>
                    <a:pt x="246557" y="38731"/>
                    <a:pt x="244322" y="49159"/>
                    <a:pt x="242832" y="53255"/>
                  </a:cubicBezTo>
                  <a:cubicBezTo>
                    <a:pt x="253260" y="53628"/>
                    <a:pt x="262943" y="57352"/>
                    <a:pt x="271136" y="62938"/>
                  </a:cubicBezTo>
                  <a:cubicBezTo>
                    <a:pt x="251770" y="93848"/>
                    <a:pt x="233894" y="81186"/>
                    <a:pt x="212294" y="96828"/>
                  </a:cubicBezTo>
                  <a:cubicBezTo>
                    <a:pt x="204101" y="106138"/>
                    <a:pt x="190322" y="121779"/>
                    <a:pt x="184736" y="128110"/>
                  </a:cubicBezTo>
                  <a:cubicBezTo>
                    <a:pt x="195536" y="125876"/>
                    <a:pt x="214157" y="122152"/>
                    <a:pt x="226074" y="119917"/>
                  </a:cubicBezTo>
                  <a:cubicBezTo>
                    <a:pt x="250281" y="109490"/>
                    <a:pt x="248046" y="87890"/>
                    <a:pt x="284543" y="85655"/>
                  </a:cubicBezTo>
                  <a:cubicBezTo>
                    <a:pt x="285660" y="95710"/>
                    <a:pt x="283798" y="106138"/>
                    <a:pt x="279329" y="115448"/>
                  </a:cubicBezTo>
                  <a:cubicBezTo>
                    <a:pt x="285288" y="116566"/>
                    <a:pt x="293481" y="119172"/>
                    <a:pt x="296460" y="125876"/>
                  </a:cubicBezTo>
                  <a:cubicBezTo>
                    <a:pt x="296460" y="133324"/>
                    <a:pt x="291991" y="141890"/>
                    <a:pt x="280074" y="149338"/>
                  </a:cubicBezTo>
                  <a:cubicBezTo>
                    <a:pt x="291619" y="156786"/>
                    <a:pt x="296832" y="165724"/>
                    <a:pt x="296460" y="173172"/>
                  </a:cubicBezTo>
                  <a:cubicBezTo>
                    <a:pt x="293481" y="179876"/>
                    <a:pt x="285660" y="182483"/>
                    <a:pt x="279329" y="183600"/>
                  </a:cubicBezTo>
                  <a:cubicBezTo>
                    <a:pt x="283798" y="192910"/>
                    <a:pt x="285660" y="203338"/>
                    <a:pt x="284543" y="213393"/>
                  </a:cubicBezTo>
                  <a:cubicBezTo>
                    <a:pt x="248791" y="211531"/>
                    <a:pt x="249908" y="189559"/>
                    <a:pt x="226074" y="179131"/>
                  </a:cubicBezTo>
                  <a:cubicBezTo>
                    <a:pt x="214529" y="176897"/>
                    <a:pt x="195536" y="173172"/>
                    <a:pt x="184736" y="170938"/>
                  </a:cubicBezTo>
                  <a:cubicBezTo>
                    <a:pt x="192184" y="179131"/>
                    <a:pt x="204474" y="193283"/>
                    <a:pt x="212294" y="202221"/>
                  </a:cubicBezTo>
                  <a:cubicBezTo>
                    <a:pt x="233894" y="217862"/>
                    <a:pt x="251398" y="205200"/>
                    <a:pt x="271136" y="236110"/>
                  </a:cubicBezTo>
                  <a:cubicBezTo>
                    <a:pt x="262943" y="241697"/>
                    <a:pt x="253260" y="245048"/>
                    <a:pt x="243205" y="245793"/>
                  </a:cubicBezTo>
                  <a:cubicBezTo>
                    <a:pt x="245812" y="251752"/>
                    <a:pt x="247301" y="259945"/>
                    <a:pt x="243205" y="265903"/>
                  </a:cubicBezTo>
                  <a:cubicBezTo>
                    <a:pt x="236874" y="269628"/>
                    <a:pt x="226819" y="270000"/>
                    <a:pt x="214901" y="264041"/>
                  </a:cubicBezTo>
                  <a:cubicBezTo>
                    <a:pt x="214157" y="277448"/>
                    <a:pt x="208570" y="285641"/>
                    <a:pt x="202239" y="289366"/>
                  </a:cubicBezTo>
                  <a:cubicBezTo>
                    <a:pt x="194791" y="290110"/>
                    <a:pt x="187715" y="283407"/>
                    <a:pt x="184363" y="278938"/>
                  </a:cubicBezTo>
                  <a:cubicBezTo>
                    <a:pt x="178777" y="287503"/>
                    <a:pt x="170957" y="294207"/>
                    <a:pt x="161646" y="298676"/>
                  </a:cubicBezTo>
                  <a:cubicBezTo>
                    <a:pt x="144888" y="266648"/>
                    <a:pt x="164253" y="257338"/>
                    <a:pt x="161646" y="230897"/>
                  </a:cubicBezTo>
                  <a:cubicBezTo>
                    <a:pt x="157922" y="219724"/>
                    <a:pt x="151964" y="201848"/>
                    <a:pt x="148239" y="191421"/>
                  </a:cubicBezTo>
                  <a:cubicBezTo>
                    <a:pt x="144143" y="203710"/>
                    <a:pt x="138557" y="220469"/>
                    <a:pt x="134833" y="230897"/>
                  </a:cubicBezTo>
                  <a:cubicBezTo>
                    <a:pt x="131853" y="257710"/>
                    <a:pt x="151591" y="265903"/>
                    <a:pt x="134833" y="298676"/>
                  </a:cubicBezTo>
                  <a:cubicBezTo>
                    <a:pt x="125522" y="294207"/>
                    <a:pt x="117701" y="287503"/>
                    <a:pt x="112115" y="278938"/>
                  </a:cubicBezTo>
                  <a:cubicBezTo>
                    <a:pt x="108764" y="283407"/>
                    <a:pt x="101688" y="290110"/>
                    <a:pt x="94239" y="289366"/>
                  </a:cubicBezTo>
                  <a:cubicBezTo>
                    <a:pt x="87536" y="286014"/>
                    <a:pt x="82322" y="277448"/>
                    <a:pt x="81577" y="264041"/>
                  </a:cubicBezTo>
                  <a:cubicBezTo>
                    <a:pt x="69660" y="270372"/>
                    <a:pt x="59605" y="269628"/>
                    <a:pt x="53274" y="265903"/>
                  </a:cubicBezTo>
                  <a:cubicBezTo>
                    <a:pt x="49177" y="259945"/>
                    <a:pt x="51040" y="251752"/>
                    <a:pt x="53274" y="245793"/>
                  </a:cubicBezTo>
                  <a:cubicBezTo>
                    <a:pt x="43219" y="245421"/>
                    <a:pt x="33536" y="241697"/>
                    <a:pt x="25343" y="236110"/>
                  </a:cubicBezTo>
                  <a:cubicBezTo>
                    <a:pt x="44708" y="205200"/>
                    <a:pt x="62584" y="217862"/>
                    <a:pt x="84184" y="202221"/>
                  </a:cubicBezTo>
                  <a:cubicBezTo>
                    <a:pt x="92005" y="193283"/>
                    <a:pt x="104295" y="179131"/>
                    <a:pt x="111743" y="170938"/>
                  </a:cubicBezTo>
                  <a:cubicBezTo>
                    <a:pt x="98708" y="173545"/>
                    <a:pt x="81205" y="176897"/>
                    <a:pt x="70405" y="179131"/>
                  </a:cubicBezTo>
                  <a:cubicBezTo>
                    <a:pt x="46198" y="189559"/>
                    <a:pt x="47688" y="211531"/>
                    <a:pt x="11936" y="213393"/>
                  </a:cubicBezTo>
                  <a:cubicBezTo>
                    <a:pt x="10819" y="203338"/>
                    <a:pt x="12681" y="192910"/>
                    <a:pt x="17150" y="183600"/>
                  </a:cubicBezTo>
                  <a:cubicBezTo>
                    <a:pt x="11191" y="182483"/>
                    <a:pt x="2998" y="179876"/>
                    <a:pt x="19" y="173172"/>
                  </a:cubicBezTo>
                  <a:cubicBezTo>
                    <a:pt x="-354" y="165724"/>
                    <a:pt x="4488" y="157159"/>
                    <a:pt x="16405" y="149710"/>
                  </a:cubicBezTo>
                  <a:cubicBezTo>
                    <a:pt x="4488" y="142262"/>
                    <a:pt x="19" y="133324"/>
                    <a:pt x="19" y="126248"/>
                  </a:cubicBezTo>
                  <a:cubicBezTo>
                    <a:pt x="2998" y="119545"/>
                    <a:pt x="10819" y="116938"/>
                    <a:pt x="17150" y="115821"/>
                  </a:cubicBezTo>
                  <a:cubicBezTo>
                    <a:pt x="12681" y="106510"/>
                    <a:pt x="10819" y="96083"/>
                    <a:pt x="11936" y="86028"/>
                  </a:cubicBezTo>
                  <a:cubicBezTo>
                    <a:pt x="48433" y="88262"/>
                    <a:pt x="46571" y="109862"/>
                    <a:pt x="70405" y="120290"/>
                  </a:cubicBezTo>
                  <a:cubicBezTo>
                    <a:pt x="81950" y="122897"/>
                    <a:pt x="100943" y="126248"/>
                    <a:pt x="111743" y="128483"/>
                  </a:cubicBezTo>
                  <a:cubicBezTo>
                    <a:pt x="106157" y="122524"/>
                    <a:pt x="92377" y="106510"/>
                    <a:pt x="84184" y="97200"/>
                  </a:cubicBezTo>
                  <a:cubicBezTo>
                    <a:pt x="62584" y="81559"/>
                    <a:pt x="45081" y="94593"/>
                    <a:pt x="25343" y="63683"/>
                  </a:cubicBezTo>
                  <a:cubicBezTo>
                    <a:pt x="33908" y="57724"/>
                    <a:pt x="43591" y="54372"/>
                    <a:pt x="53646" y="53628"/>
                  </a:cubicBezTo>
                  <a:cubicBezTo>
                    <a:pt x="52157" y="49159"/>
                    <a:pt x="49922" y="39103"/>
                    <a:pt x="54391" y="32400"/>
                  </a:cubicBezTo>
                  <a:cubicBezTo>
                    <a:pt x="59977" y="28676"/>
                    <a:pt x="68915" y="27931"/>
                    <a:pt x="81577" y="34634"/>
                  </a:cubicBezTo>
                  <a:cubicBezTo>
                    <a:pt x="82322" y="21228"/>
                    <a:pt x="87536" y="12662"/>
                    <a:pt x="93867" y="9310"/>
                  </a:cubicBezTo>
                  <a:cubicBezTo>
                    <a:pt x="100198" y="8938"/>
                    <a:pt x="106157" y="12662"/>
                    <a:pt x="112115" y="19738"/>
                  </a:cubicBezTo>
                  <a:cubicBezTo>
                    <a:pt x="117701" y="11172"/>
                    <a:pt x="125522" y="4469"/>
                    <a:pt x="134833" y="0"/>
                  </a:cubicBezTo>
                  <a:close/>
                </a:path>
              </a:pathLst>
            </a:custGeom>
            <a:solidFill>
              <a:srgbClr val="FFFFFF"/>
            </a:solidFill>
            <a:ln w="370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sv-SE"/>
            </a:p>
          </p:txBody>
        </p:sp>
      </p:grpSp>
      <p:grpSp>
        <p:nvGrpSpPr>
          <p:cNvPr id="13" name="Folktandvården" hidden="1">
            <a:extLst>
              <a:ext uri="{FF2B5EF4-FFF2-40B4-BE49-F238E27FC236}">
                <a16:creationId xmlns:a16="http://schemas.microsoft.com/office/drawing/2014/main" id="{D04DF698-0A6D-4A7F-B2C9-9906BC474AC2}"/>
              </a:ext>
            </a:extLst>
          </p:cNvPr>
          <p:cNvGrpSpPr/>
          <p:nvPr userDrawn="1"/>
        </p:nvGrpSpPr>
        <p:grpSpPr>
          <a:xfrm>
            <a:off x="9987525" y="6231440"/>
            <a:ext cx="2204474" cy="433293"/>
            <a:chOff x="9987525" y="6231440"/>
            <a:chExt cx="2204474" cy="433293"/>
          </a:xfrm>
        </p:grpSpPr>
        <p:sp>
          <p:nvSpPr>
            <p:cNvPr id="14" name="Rektangel 13">
              <a:extLst>
                <a:ext uri="{FF2B5EF4-FFF2-40B4-BE49-F238E27FC236}">
                  <a16:creationId xmlns:a16="http://schemas.microsoft.com/office/drawing/2014/main" id="{8A30E433-DA9C-4B9A-B5ED-F1A536A24209}"/>
                </a:ext>
              </a:extLst>
            </p:cNvPr>
            <p:cNvSpPr/>
            <p:nvPr userDrawn="1"/>
          </p:nvSpPr>
          <p:spPr>
            <a:xfrm>
              <a:off x="11604170" y="6231440"/>
              <a:ext cx="587829" cy="433117"/>
            </a:xfrm>
            <a:prstGeom prst="rect">
              <a:avLst/>
            </a:prstGeom>
            <a:solidFill>
              <a:srgbClr val="0861CE"/>
            </a:solidFill>
            <a:ln w="37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/>
            </a:p>
          </p:txBody>
        </p:sp>
        <p:sp>
          <p:nvSpPr>
            <p:cNvPr id="15" name="Frihandsfigur: Form 14">
              <a:extLst>
                <a:ext uri="{FF2B5EF4-FFF2-40B4-BE49-F238E27FC236}">
                  <a16:creationId xmlns:a16="http://schemas.microsoft.com/office/drawing/2014/main" id="{A996A937-655D-4627-85F7-9C17B812E8B4}"/>
                </a:ext>
              </a:extLst>
            </p:cNvPr>
            <p:cNvSpPr/>
            <p:nvPr userDrawn="1"/>
          </p:nvSpPr>
          <p:spPr>
            <a:xfrm>
              <a:off x="9987525" y="6231616"/>
              <a:ext cx="1616646" cy="433117"/>
            </a:xfrm>
            <a:custGeom>
              <a:avLst/>
              <a:gdLst>
                <a:gd name="connsiteX0" fmla="*/ 216372 w 1616646"/>
                <a:gd name="connsiteY0" fmla="*/ 0 h 433117"/>
                <a:gd name="connsiteX1" fmla="*/ 1616646 w 1616646"/>
                <a:gd name="connsiteY1" fmla="*/ 0 h 433117"/>
                <a:gd name="connsiteX2" fmla="*/ 1616646 w 1616646"/>
                <a:gd name="connsiteY2" fmla="*/ 0 h 433117"/>
                <a:gd name="connsiteX3" fmla="*/ 1616646 w 1616646"/>
                <a:gd name="connsiteY3" fmla="*/ 433117 h 433117"/>
                <a:gd name="connsiteX4" fmla="*/ 1616646 w 1616646"/>
                <a:gd name="connsiteY4" fmla="*/ 433117 h 433117"/>
                <a:gd name="connsiteX5" fmla="*/ 216372 w 1616646"/>
                <a:gd name="connsiteY5" fmla="*/ 433117 h 433117"/>
                <a:gd name="connsiteX6" fmla="*/ 0 w 1616646"/>
                <a:gd name="connsiteY6" fmla="*/ 216372 h 433117"/>
                <a:gd name="connsiteX7" fmla="*/ 0 w 1616646"/>
                <a:gd name="connsiteY7" fmla="*/ 216372 h 433117"/>
                <a:gd name="connsiteX8" fmla="*/ 0 w 1616646"/>
                <a:gd name="connsiteY8" fmla="*/ 216372 h 433117"/>
                <a:gd name="connsiteX9" fmla="*/ 216372 w 1616646"/>
                <a:gd name="connsiteY9" fmla="*/ 0 h 433117"/>
                <a:gd name="connsiteX10" fmla="*/ 216372 w 1616646"/>
                <a:gd name="connsiteY10" fmla="*/ 0 h 433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16646" h="433117">
                  <a:moveTo>
                    <a:pt x="216372" y="0"/>
                  </a:moveTo>
                  <a:lnTo>
                    <a:pt x="1616646" y="0"/>
                  </a:lnTo>
                  <a:lnTo>
                    <a:pt x="1616646" y="0"/>
                  </a:lnTo>
                  <a:lnTo>
                    <a:pt x="1616646" y="433117"/>
                  </a:lnTo>
                  <a:lnTo>
                    <a:pt x="1616646" y="433117"/>
                  </a:lnTo>
                  <a:lnTo>
                    <a:pt x="216372" y="433117"/>
                  </a:lnTo>
                  <a:cubicBezTo>
                    <a:pt x="96827" y="433117"/>
                    <a:pt x="0" y="335917"/>
                    <a:pt x="0" y="216372"/>
                  </a:cubicBezTo>
                  <a:cubicBezTo>
                    <a:pt x="0" y="216372"/>
                    <a:pt x="0" y="216372"/>
                    <a:pt x="0" y="216372"/>
                  </a:cubicBezTo>
                  <a:lnTo>
                    <a:pt x="0" y="216372"/>
                  </a:lnTo>
                  <a:cubicBezTo>
                    <a:pt x="0" y="96828"/>
                    <a:pt x="96827" y="0"/>
                    <a:pt x="216372" y="0"/>
                  </a:cubicBezTo>
                  <a:cubicBezTo>
                    <a:pt x="216372" y="0"/>
                    <a:pt x="216372" y="0"/>
                    <a:pt x="216372" y="0"/>
                  </a:cubicBezTo>
                  <a:close/>
                </a:path>
              </a:pathLst>
            </a:custGeom>
            <a:solidFill>
              <a:srgbClr val="0861CE"/>
            </a:solidFill>
            <a:ln w="37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/>
            </a:p>
          </p:txBody>
        </p:sp>
        <p:pic>
          <p:nvPicPr>
            <p:cNvPr id="16" name="Bild 15">
              <a:extLst>
                <a:ext uri="{FF2B5EF4-FFF2-40B4-BE49-F238E27FC236}">
                  <a16:creationId xmlns:a16="http://schemas.microsoft.com/office/drawing/2014/main" id="{0128A9FA-5EF8-446B-A701-55CA1B4B8C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0071462" y="6301064"/>
              <a:ext cx="1832076" cy="3053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71514449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bild (vit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 6">
            <a:extLst>
              <a:ext uri="{FF2B5EF4-FFF2-40B4-BE49-F238E27FC236}">
                <a16:creationId xmlns:a16="http://schemas.microsoft.com/office/drawing/2014/main" id="{E61FE2F9-2825-4018-AB8F-E0C671E28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6425711" cy="6483274"/>
          </a:xfrm>
          <a:custGeom>
            <a:avLst/>
            <a:gdLst>
              <a:gd name="connsiteX0" fmla="*/ 1143739 w 6425711"/>
              <a:gd name="connsiteY0" fmla="*/ 1351755 h 6483274"/>
              <a:gd name="connsiteX1" fmla="*/ 0 w 6425711"/>
              <a:gd name="connsiteY1" fmla="*/ 1129129 h 6483274"/>
              <a:gd name="connsiteX2" fmla="*/ 0 w 6425711"/>
              <a:gd name="connsiteY2" fmla="*/ 855021 h 6483274"/>
              <a:gd name="connsiteX3" fmla="*/ 417423 w 6425711"/>
              <a:gd name="connsiteY3" fmla="*/ 936419 h 6483274"/>
              <a:gd name="connsiteX4" fmla="*/ 0 w 6425711"/>
              <a:gd name="connsiteY4" fmla="*/ 460557 h 6483274"/>
              <a:gd name="connsiteX5" fmla="*/ 0 w 6425711"/>
              <a:gd name="connsiteY5" fmla="*/ 52178 h 6483274"/>
              <a:gd name="connsiteX6" fmla="*/ 1143739 w 6425711"/>
              <a:gd name="connsiteY6" fmla="*/ 1351755 h 6483274"/>
              <a:gd name="connsiteX7" fmla="*/ 0 w 6425711"/>
              <a:gd name="connsiteY7" fmla="*/ 2112160 h 6483274"/>
              <a:gd name="connsiteX8" fmla="*/ 0 w 6425711"/>
              <a:gd name="connsiteY8" fmla="*/ 2390442 h 6483274"/>
              <a:gd name="connsiteX9" fmla="*/ 417423 w 6425711"/>
              <a:gd name="connsiteY9" fmla="*/ 2308349 h 6483274"/>
              <a:gd name="connsiteX10" fmla="*/ 0 w 6425711"/>
              <a:gd name="connsiteY10" fmla="*/ 2782820 h 6483274"/>
              <a:gd name="connsiteX11" fmla="*/ 0 w 6425711"/>
              <a:gd name="connsiteY11" fmla="*/ 3191199 h 6483274"/>
              <a:gd name="connsiteX12" fmla="*/ 1143739 w 6425711"/>
              <a:gd name="connsiteY12" fmla="*/ 1891622 h 6483274"/>
              <a:gd name="connsiteX13" fmla="*/ 4140140 w 6425711"/>
              <a:gd name="connsiteY13" fmla="*/ 672747 h 6483274"/>
              <a:gd name="connsiteX14" fmla="*/ 2793951 w 6425711"/>
              <a:gd name="connsiteY14" fmla="*/ 936419 h 6483274"/>
              <a:gd name="connsiteX15" fmla="*/ 3616971 w 6425711"/>
              <a:gd name="connsiteY15" fmla="*/ 0 h 6483274"/>
              <a:gd name="connsiteX16" fmla="*/ 3258682 w 6425711"/>
              <a:gd name="connsiteY16" fmla="*/ 0 h 6483274"/>
              <a:gd name="connsiteX17" fmla="*/ 2069027 w 6425711"/>
              <a:gd name="connsiteY17" fmla="*/ 1351755 h 6483274"/>
              <a:gd name="connsiteX18" fmla="*/ 4193014 w 6425711"/>
              <a:gd name="connsiteY18" fmla="*/ 934332 h 6483274"/>
              <a:gd name="connsiteX19" fmla="*/ 4958290 w 6425711"/>
              <a:gd name="connsiteY19" fmla="*/ 372202 h 6483274"/>
              <a:gd name="connsiteX20" fmla="*/ 5412585 w 6425711"/>
              <a:gd name="connsiteY20" fmla="*/ 0 h 6483274"/>
              <a:gd name="connsiteX21" fmla="*/ 4957594 w 6425711"/>
              <a:gd name="connsiteY21" fmla="*/ 0 h 6483274"/>
              <a:gd name="connsiteX22" fmla="*/ 4140140 w 6425711"/>
              <a:gd name="connsiteY22" fmla="*/ 672747 h 6483274"/>
              <a:gd name="connsiteX23" fmla="*/ 1977194 w 6425711"/>
              <a:gd name="connsiteY23" fmla="*/ 0 h 6483274"/>
              <a:gd name="connsiteX24" fmla="*/ 1692650 w 6425711"/>
              <a:gd name="connsiteY24" fmla="*/ 0 h 6483274"/>
              <a:gd name="connsiteX25" fmla="*/ 1606383 w 6425711"/>
              <a:gd name="connsiteY25" fmla="*/ 252541 h 6483274"/>
              <a:gd name="connsiteX26" fmla="*/ 1519420 w 6425711"/>
              <a:gd name="connsiteY26" fmla="*/ 0 h 6483274"/>
              <a:gd name="connsiteX27" fmla="*/ 1234876 w 6425711"/>
              <a:gd name="connsiteY27" fmla="*/ 0 h 6483274"/>
              <a:gd name="connsiteX28" fmla="*/ 1605687 w 6425711"/>
              <a:gd name="connsiteY28" fmla="*/ 1081821 h 6483274"/>
              <a:gd name="connsiteX29" fmla="*/ 1977194 w 6425711"/>
              <a:gd name="connsiteY29" fmla="*/ 0 h 6483274"/>
              <a:gd name="connsiteX30" fmla="*/ 6425532 w 6425711"/>
              <a:gd name="connsiteY30" fmla="*/ 861978 h 6483274"/>
              <a:gd name="connsiteX31" fmla="*/ 5863402 w 6425711"/>
              <a:gd name="connsiteY31" fmla="*/ 525953 h 6483274"/>
              <a:gd name="connsiteX32" fmla="*/ 6024805 w 6425711"/>
              <a:gd name="connsiteY32" fmla="*/ 0 h 6483274"/>
              <a:gd name="connsiteX33" fmla="*/ 5752785 w 6425711"/>
              <a:gd name="connsiteY33" fmla="*/ 0 h 6483274"/>
              <a:gd name="connsiteX34" fmla="*/ 5370843 w 6425711"/>
              <a:gd name="connsiteY34" fmla="*/ 772928 h 6483274"/>
              <a:gd name="connsiteX35" fmla="*/ 6152120 w 6425711"/>
              <a:gd name="connsiteY35" fmla="*/ 932245 h 6483274"/>
              <a:gd name="connsiteX36" fmla="*/ 5228223 w 6425711"/>
              <a:gd name="connsiteY36" fmla="*/ 1620993 h 6483274"/>
              <a:gd name="connsiteX37" fmla="*/ 6152120 w 6425711"/>
              <a:gd name="connsiteY37" fmla="*/ 2309741 h 6483274"/>
              <a:gd name="connsiteX38" fmla="*/ 5370843 w 6425711"/>
              <a:gd name="connsiteY38" fmla="*/ 2469057 h 6483274"/>
              <a:gd name="connsiteX39" fmla="*/ 5764612 w 6425711"/>
              <a:gd name="connsiteY39" fmla="*/ 3367908 h 6483274"/>
              <a:gd name="connsiteX40" fmla="*/ 4957594 w 6425711"/>
              <a:gd name="connsiteY40" fmla="*/ 2867696 h 6483274"/>
              <a:gd name="connsiteX41" fmla="*/ 4192318 w 6425711"/>
              <a:gd name="connsiteY41" fmla="*/ 2304871 h 6483274"/>
              <a:gd name="connsiteX42" fmla="*/ 2068331 w 6425711"/>
              <a:gd name="connsiteY42" fmla="*/ 1887448 h 6483274"/>
              <a:gd name="connsiteX43" fmla="*/ 3487569 w 6425711"/>
              <a:gd name="connsiteY43" fmla="*/ 3501483 h 6483274"/>
              <a:gd name="connsiteX44" fmla="*/ 4348852 w 6425711"/>
              <a:gd name="connsiteY44" fmla="*/ 3874381 h 6483274"/>
              <a:gd name="connsiteX45" fmla="*/ 5205265 w 6425711"/>
              <a:gd name="connsiteY45" fmla="*/ 4337025 h 6483274"/>
              <a:gd name="connsiteX46" fmla="*/ 4236844 w 6425711"/>
              <a:gd name="connsiteY46" fmla="*/ 4436511 h 6483274"/>
              <a:gd name="connsiteX47" fmla="*/ 4495646 w 6425711"/>
              <a:gd name="connsiteY47" fmla="*/ 5196916 h 6483274"/>
              <a:gd name="connsiteX48" fmla="*/ 3442348 w 6425711"/>
              <a:gd name="connsiteY48" fmla="*/ 4766970 h 6483274"/>
              <a:gd name="connsiteX49" fmla="*/ 3289989 w 6425711"/>
              <a:gd name="connsiteY49" fmla="*/ 5899578 h 6483274"/>
              <a:gd name="connsiteX50" fmla="*/ 2752209 w 6425711"/>
              <a:gd name="connsiteY50" fmla="*/ 5287358 h 6483274"/>
              <a:gd name="connsiteX51" fmla="*/ 2173383 w 6425711"/>
              <a:gd name="connsiteY51" fmla="*/ 6088810 h 6483274"/>
              <a:gd name="connsiteX52" fmla="*/ 2198428 w 6425711"/>
              <a:gd name="connsiteY52" fmla="*/ 5114823 h 6483274"/>
              <a:gd name="connsiteX53" fmla="*/ 2300001 w 6425711"/>
              <a:gd name="connsiteY53" fmla="*/ 4190927 h 6483274"/>
              <a:gd name="connsiteX54" fmla="*/ 1604296 w 6425711"/>
              <a:gd name="connsiteY54" fmla="*/ 2162251 h 6483274"/>
              <a:gd name="connsiteX55" fmla="*/ 908591 w 6425711"/>
              <a:gd name="connsiteY55" fmla="*/ 4190927 h 6483274"/>
              <a:gd name="connsiteX56" fmla="*/ 1010859 w 6425711"/>
              <a:gd name="connsiteY56" fmla="*/ 5115519 h 6483274"/>
              <a:gd name="connsiteX57" fmla="*/ 1035209 w 6425711"/>
              <a:gd name="connsiteY57" fmla="*/ 6089506 h 6483274"/>
              <a:gd name="connsiteX58" fmla="*/ 460557 w 6425711"/>
              <a:gd name="connsiteY58" fmla="*/ 5287358 h 6483274"/>
              <a:gd name="connsiteX59" fmla="*/ 0 w 6425711"/>
              <a:gd name="connsiteY59" fmla="*/ 5873141 h 6483274"/>
              <a:gd name="connsiteX60" fmla="*/ 0 w 6425711"/>
              <a:gd name="connsiteY60" fmla="*/ 6159772 h 6483274"/>
              <a:gd name="connsiteX61" fmla="*/ 427163 w 6425711"/>
              <a:gd name="connsiteY61" fmla="*/ 5840443 h 6483274"/>
              <a:gd name="connsiteX62" fmla="*/ 1168784 w 6425711"/>
              <a:gd name="connsiteY62" fmla="*/ 6483275 h 6483274"/>
              <a:gd name="connsiteX63" fmla="*/ 1168784 w 6425711"/>
              <a:gd name="connsiteY63" fmla="*/ 4275107 h 6483274"/>
              <a:gd name="connsiteX64" fmla="*/ 1607079 w 6425711"/>
              <a:gd name="connsiteY64" fmla="*/ 2989444 h 6483274"/>
              <a:gd name="connsiteX65" fmla="*/ 2045373 w 6425711"/>
              <a:gd name="connsiteY65" fmla="*/ 4275107 h 6483274"/>
              <a:gd name="connsiteX66" fmla="*/ 2045373 w 6425711"/>
              <a:gd name="connsiteY66" fmla="*/ 6483275 h 6483274"/>
              <a:gd name="connsiteX67" fmla="*/ 2782820 w 6425711"/>
              <a:gd name="connsiteY67" fmla="*/ 5843922 h 6483274"/>
              <a:gd name="connsiteX68" fmla="*/ 3363038 w 6425711"/>
              <a:gd name="connsiteY68" fmla="*/ 6178556 h 6483274"/>
              <a:gd name="connsiteX69" fmla="*/ 3772113 w 6425711"/>
              <a:gd name="connsiteY69" fmla="*/ 5349276 h 6483274"/>
              <a:gd name="connsiteX70" fmla="*/ 4691835 w 6425711"/>
              <a:gd name="connsiteY70" fmla="*/ 5404236 h 6483274"/>
              <a:gd name="connsiteX71" fmla="*/ 4691835 w 6425711"/>
              <a:gd name="connsiteY71" fmla="*/ 4748187 h 6483274"/>
              <a:gd name="connsiteX72" fmla="*/ 5603904 w 6425711"/>
              <a:gd name="connsiteY72" fmla="*/ 4428162 h 6483274"/>
              <a:gd name="connsiteX73" fmla="*/ 3685845 w 6425711"/>
              <a:gd name="connsiteY73" fmla="*/ 3330340 h 6483274"/>
              <a:gd name="connsiteX74" fmla="*/ 2793951 w 6425711"/>
              <a:gd name="connsiteY74" fmla="*/ 2304871 h 6483274"/>
              <a:gd name="connsiteX75" fmla="*/ 4140140 w 6425711"/>
              <a:gd name="connsiteY75" fmla="*/ 2569239 h 6483274"/>
              <a:gd name="connsiteX76" fmla="*/ 6037328 w 6425711"/>
              <a:gd name="connsiteY76" fmla="*/ 3680279 h 6483274"/>
              <a:gd name="connsiteX77" fmla="*/ 5863402 w 6425711"/>
              <a:gd name="connsiteY77" fmla="*/ 2715336 h 6483274"/>
              <a:gd name="connsiteX78" fmla="*/ 6425532 w 6425711"/>
              <a:gd name="connsiteY78" fmla="*/ 2380007 h 6483274"/>
              <a:gd name="connsiteX79" fmla="*/ 5892621 w 6425711"/>
              <a:gd name="connsiteY79" fmla="*/ 1620993 h 6483274"/>
              <a:gd name="connsiteX80" fmla="*/ 6425532 w 6425711"/>
              <a:gd name="connsiteY80" fmla="*/ 861978 h 6483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6425711" h="6483274">
                <a:moveTo>
                  <a:pt x="1143739" y="1351755"/>
                </a:moveTo>
                <a:lnTo>
                  <a:pt x="0" y="1129129"/>
                </a:lnTo>
                <a:lnTo>
                  <a:pt x="0" y="855021"/>
                </a:lnTo>
                <a:lnTo>
                  <a:pt x="417423" y="936419"/>
                </a:lnTo>
                <a:lnTo>
                  <a:pt x="0" y="460557"/>
                </a:lnTo>
                <a:lnTo>
                  <a:pt x="0" y="52178"/>
                </a:lnTo>
                <a:cubicBezTo>
                  <a:pt x="461948" y="578131"/>
                  <a:pt x="1107562" y="1310708"/>
                  <a:pt x="1143739" y="1351755"/>
                </a:cubicBezTo>
                <a:close/>
                <a:moveTo>
                  <a:pt x="0" y="2112160"/>
                </a:moveTo>
                <a:lnTo>
                  <a:pt x="0" y="2390442"/>
                </a:lnTo>
                <a:lnTo>
                  <a:pt x="417423" y="2308349"/>
                </a:lnTo>
                <a:lnTo>
                  <a:pt x="0" y="2782820"/>
                </a:lnTo>
                <a:lnTo>
                  <a:pt x="0" y="3191199"/>
                </a:lnTo>
                <a:cubicBezTo>
                  <a:pt x="461948" y="2665246"/>
                  <a:pt x="1107562" y="1932668"/>
                  <a:pt x="1143739" y="1891622"/>
                </a:cubicBezTo>
                <a:close/>
                <a:moveTo>
                  <a:pt x="4140140" y="672747"/>
                </a:moveTo>
                <a:cubicBezTo>
                  <a:pt x="3758199" y="749274"/>
                  <a:pt x="3147370" y="868240"/>
                  <a:pt x="2793951" y="936419"/>
                </a:cubicBezTo>
                <a:cubicBezTo>
                  <a:pt x="2957442" y="750666"/>
                  <a:pt x="3350515" y="310284"/>
                  <a:pt x="3616971" y="0"/>
                </a:cubicBezTo>
                <a:lnTo>
                  <a:pt x="3258682" y="0"/>
                </a:lnTo>
                <a:cubicBezTo>
                  <a:pt x="2794647" y="528736"/>
                  <a:pt x="2106595" y="1309317"/>
                  <a:pt x="2069027" y="1351755"/>
                </a:cubicBezTo>
                <a:cubicBezTo>
                  <a:pt x="2138597" y="1338536"/>
                  <a:pt x="3574532" y="1060254"/>
                  <a:pt x="4193014" y="934332"/>
                </a:cubicBezTo>
                <a:cubicBezTo>
                  <a:pt x="4505386" y="871718"/>
                  <a:pt x="4734968" y="617786"/>
                  <a:pt x="4958290" y="372202"/>
                </a:cubicBezTo>
                <a:cubicBezTo>
                  <a:pt x="5079895" y="215638"/>
                  <a:pt x="5235159" y="88431"/>
                  <a:pt x="5412585" y="0"/>
                </a:cubicBezTo>
                <a:lnTo>
                  <a:pt x="4957594" y="0"/>
                </a:lnTo>
                <a:cubicBezTo>
                  <a:pt x="4720359" y="230278"/>
                  <a:pt x="4542258" y="498820"/>
                  <a:pt x="4140140" y="672747"/>
                </a:cubicBezTo>
                <a:close/>
                <a:moveTo>
                  <a:pt x="1977194" y="0"/>
                </a:moveTo>
                <a:lnTo>
                  <a:pt x="1692650" y="0"/>
                </a:lnTo>
                <a:lnTo>
                  <a:pt x="1606383" y="252541"/>
                </a:lnTo>
                <a:cubicBezTo>
                  <a:pt x="1580642" y="178796"/>
                  <a:pt x="1551422" y="92529"/>
                  <a:pt x="1519420" y="0"/>
                </a:cubicBezTo>
                <a:lnTo>
                  <a:pt x="1234876" y="0"/>
                </a:lnTo>
                <a:lnTo>
                  <a:pt x="1605687" y="1081821"/>
                </a:lnTo>
                <a:cubicBezTo>
                  <a:pt x="1618906" y="1043557"/>
                  <a:pt x="1794919" y="531519"/>
                  <a:pt x="1977194" y="0"/>
                </a:cubicBezTo>
                <a:close/>
                <a:moveTo>
                  <a:pt x="6425532" y="861978"/>
                </a:moveTo>
                <a:cubicBezTo>
                  <a:pt x="6326046" y="647006"/>
                  <a:pt x="6067939" y="556564"/>
                  <a:pt x="5863402" y="525953"/>
                </a:cubicBezTo>
                <a:cubicBezTo>
                  <a:pt x="5939486" y="358264"/>
                  <a:pt x="5993730" y="181502"/>
                  <a:pt x="6024805" y="0"/>
                </a:cubicBezTo>
                <a:lnTo>
                  <a:pt x="5752785" y="0"/>
                </a:lnTo>
                <a:cubicBezTo>
                  <a:pt x="5692989" y="285833"/>
                  <a:pt x="5561565" y="551792"/>
                  <a:pt x="5370843" y="772928"/>
                </a:cubicBezTo>
                <a:cubicBezTo>
                  <a:pt x="5603904" y="764580"/>
                  <a:pt x="6042894" y="784755"/>
                  <a:pt x="6152120" y="932245"/>
                </a:cubicBezTo>
                <a:cubicBezTo>
                  <a:pt x="6142380" y="1177829"/>
                  <a:pt x="5608774" y="1513854"/>
                  <a:pt x="5228223" y="1620993"/>
                </a:cubicBezTo>
                <a:cubicBezTo>
                  <a:pt x="5608774" y="1727435"/>
                  <a:pt x="6143076" y="2064852"/>
                  <a:pt x="6152120" y="2309741"/>
                </a:cubicBezTo>
                <a:cubicBezTo>
                  <a:pt x="6043590" y="2457230"/>
                  <a:pt x="5603208" y="2476710"/>
                  <a:pt x="5370843" y="2469057"/>
                </a:cubicBezTo>
                <a:cubicBezTo>
                  <a:pt x="5586512" y="2696552"/>
                  <a:pt x="5768786" y="3132759"/>
                  <a:pt x="5764612" y="3367908"/>
                </a:cubicBezTo>
                <a:cubicBezTo>
                  <a:pt x="5445830" y="3299573"/>
                  <a:pt x="5160617" y="3122790"/>
                  <a:pt x="4957594" y="2867696"/>
                </a:cubicBezTo>
                <a:cubicBezTo>
                  <a:pt x="4734968" y="2622112"/>
                  <a:pt x="4505386" y="2367484"/>
                  <a:pt x="4192318" y="2304871"/>
                </a:cubicBezTo>
                <a:cubicBezTo>
                  <a:pt x="3573837" y="2181731"/>
                  <a:pt x="2135815" y="1903449"/>
                  <a:pt x="2068331" y="1887448"/>
                </a:cubicBezTo>
                <a:cubicBezTo>
                  <a:pt x="2112856" y="1937538"/>
                  <a:pt x="3072929" y="3026317"/>
                  <a:pt x="3487569" y="3501483"/>
                </a:cubicBezTo>
                <a:cubicBezTo>
                  <a:pt x="3696281" y="3736631"/>
                  <a:pt x="4026045" y="3806898"/>
                  <a:pt x="4348852" y="3874381"/>
                </a:cubicBezTo>
                <a:cubicBezTo>
                  <a:pt x="4667485" y="3898731"/>
                  <a:pt x="5057775" y="4138053"/>
                  <a:pt x="5205265" y="4337025"/>
                </a:cubicBezTo>
                <a:cubicBezTo>
                  <a:pt x="5006989" y="4453903"/>
                  <a:pt x="4538084" y="4508864"/>
                  <a:pt x="4236844" y="4436511"/>
                </a:cubicBezTo>
                <a:cubicBezTo>
                  <a:pt x="4359983" y="4635482"/>
                  <a:pt x="4567304" y="5034817"/>
                  <a:pt x="4495646" y="5196916"/>
                </a:cubicBezTo>
                <a:cubicBezTo>
                  <a:pt x="4261193" y="5318664"/>
                  <a:pt x="3742893" y="5062645"/>
                  <a:pt x="3442348" y="4766970"/>
                </a:cubicBezTo>
                <a:cubicBezTo>
                  <a:pt x="3547400" y="5174653"/>
                  <a:pt x="3507049" y="5761133"/>
                  <a:pt x="3289989" y="5899578"/>
                </a:cubicBezTo>
                <a:cubicBezTo>
                  <a:pt x="3108410" y="5878011"/>
                  <a:pt x="2863522" y="5496069"/>
                  <a:pt x="2752209" y="5287358"/>
                </a:cubicBezTo>
                <a:cubicBezTo>
                  <a:pt x="2663159" y="5589294"/>
                  <a:pt x="2378615" y="5970540"/>
                  <a:pt x="2173383" y="6088810"/>
                </a:cubicBezTo>
                <a:cubicBezTo>
                  <a:pt x="2077375" y="5859923"/>
                  <a:pt x="2061374" y="5402845"/>
                  <a:pt x="2198428" y="5114823"/>
                </a:cubicBezTo>
                <a:cubicBezTo>
                  <a:pt x="2297914" y="4807321"/>
                  <a:pt x="2400878" y="4488688"/>
                  <a:pt x="2300001" y="4190927"/>
                </a:cubicBezTo>
                <a:cubicBezTo>
                  <a:pt x="2097551" y="3590533"/>
                  <a:pt x="1627950" y="2226256"/>
                  <a:pt x="1604296" y="2162251"/>
                </a:cubicBezTo>
                <a:cubicBezTo>
                  <a:pt x="1582729" y="2226256"/>
                  <a:pt x="1117302" y="3591229"/>
                  <a:pt x="908591" y="4190927"/>
                </a:cubicBezTo>
                <a:cubicBezTo>
                  <a:pt x="808409" y="4489384"/>
                  <a:pt x="908591" y="4807321"/>
                  <a:pt x="1010859" y="5115519"/>
                </a:cubicBezTo>
                <a:cubicBezTo>
                  <a:pt x="1150000" y="5408410"/>
                  <a:pt x="1131216" y="5859923"/>
                  <a:pt x="1035209" y="6089506"/>
                </a:cubicBezTo>
                <a:cubicBezTo>
                  <a:pt x="834846" y="5969844"/>
                  <a:pt x="549607" y="5588598"/>
                  <a:pt x="460557" y="5287358"/>
                </a:cubicBezTo>
                <a:cubicBezTo>
                  <a:pt x="364549" y="5468241"/>
                  <a:pt x="169056" y="5774351"/>
                  <a:pt x="0" y="5873141"/>
                </a:cubicBezTo>
                <a:lnTo>
                  <a:pt x="0" y="6159772"/>
                </a:lnTo>
                <a:cubicBezTo>
                  <a:pt x="182275" y="6108985"/>
                  <a:pt x="340200" y="5951060"/>
                  <a:pt x="427163" y="5840443"/>
                </a:cubicBezTo>
                <a:cubicBezTo>
                  <a:pt x="775015" y="6311436"/>
                  <a:pt x="973987" y="6360135"/>
                  <a:pt x="1168784" y="6483275"/>
                </a:cubicBezTo>
                <a:cubicBezTo>
                  <a:pt x="1715609" y="5412585"/>
                  <a:pt x="1077647" y="5146130"/>
                  <a:pt x="1168784" y="4275107"/>
                </a:cubicBezTo>
                <a:cubicBezTo>
                  <a:pt x="1284967" y="3927255"/>
                  <a:pt x="1468633" y="3392257"/>
                  <a:pt x="1607079" y="2989444"/>
                </a:cubicBezTo>
                <a:cubicBezTo>
                  <a:pt x="1723261" y="3327557"/>
                  <a:pt x="1922929" y="3911253"/>
                  <a:pt x="2045373" y="4275107"/>
                </a:cubicBezTo>
                <a:cubicBezTo>
                  <a:pt x="2133032" y="5139173"/>
                  <a:pt x="1500636" y="5432760"/>
                  <a:pt x="2045373" y="6483275"/>
                </a:cubicBezTo>
                <a:cubicBezTo>
                  <a:pt x="2238083" y="6360831"/>
                  <a:pt x="2434968" y="6310740"/>
                  <a:pt x="2782820" y="5843922"/>
                </a:cubicBezTo>
                <a:cubicBezTo>
                  <a:pt x="2893437" y="5983063"/>
                  <a:pt x="3119541" y="6202906"/>
                  <a:pt x="3363038" y="6178556"/>
                </a:cubicBezTo>
                <a:cubicBezTo>
                  <a:pt x="3571750" y="6063765"/>
                  <a:pt x="3751937" y="5785483"/>
                  <a:pt x="3772113" y="5349276"/>
                </a:cubicBezTo>
                <a:cubicBezTo>
                  <a:pt x="4156838" y="5548247"/>
                  <a:pt x="4487297" y="5530159"/>
                  <a:pt x="4691835" y="5404236"/>
                </a:cubicBezTo>
                <a:cubicBezTo>
                  <a:pt x="4826106" y="5212222"/>
                  <a:pt x="4771841" y="4942984"/>
                  <a:pt x="4691835" y="4748187"/>
                </a:cubicBezTo>
                <a:cubicBezTo>
                  <a:pt x="5266487" y="4678616"/>
                  <a:pt x="5404237" y="4535301"/>
                  <a:pt x="5603904" y="4428162"/>
                </a:cubicBezTo>
                <a:cubicBezTo>
                  <a:pt x="4964551" y="3420086"/>
                  <a:pt x="4388508" y="3838900"/>
                  <a:pt x="3685845" y="3330340"/>
                </a:cubicBezTo>
                <a:cubicBezTo>
                  <a:pt x="3439566" y="3038839"/>
                  <a:pt x="3031187" y="2574108"/>
                  <a:pt x="2793951" y="2304871"/>
                </a:cubicBezTo>
                <a:cubicBezTo>
                  <a:pt x="3150848" y="2374441"/>
                  <a:pt x="3767938" y="2494102"/>
                  <a:pt x="4140140" y="2569239"/>
                </a:cubicBezTo>
                <a:cubicBezTo>
                  <a:pt x="4918634" y="2905960"/>
                  <a:pt x="4873414" y="3617666"/>
                  <a:pt x="6037328" y="3680279"/>
                </a:cubicBezTo>
                <a:cubicBezTo>
                  <a:pt x="6032458" y="3452784"/>
                  <a:pt x="6092289" y="3253116"/>
                  <a:pt x="5863402" y="2715336"/>
                </a:cubicBezTo>
                <a:cubicBezTo>
                  <a:pt x="6067939" y="2684726"/>
                  <a:pt x="6326046" y="2594980"/>
                  <a:pt x="6425532" y="2380007"/>
                </a:cubicBezTo>
                <a:cubicBezTo>
                  <a:pt x="6431793" y="2146946"/>
                  <a:pt x="6274564" y="1861707"/>
                  <a:pt x="5892621" y="1620993"/>
                </a:cubicBezTo>
                <a:cubicBezTo>
                  <a:pt x="6275259" y="1380279"/>
                  <a:pt x="6431793" y="1095040"/>
                  <a:pt x="6425532" y="861978"/>
                </a:cubicBezTo>
                <a:close/>
              </a:path>
            </a:pathLst>
          </a:custGeom>
          <a:solidFill>
            <a:srgbClr val="0861CE">
              <a:alpha val="4706"/>
            </a:srgbClr>
          </a:solidFill>
          <a:ln w="69470" cap="flat">
            <a:noFill/>
            <a:prstDash val="solid"/>
            <a:miter/>
          </a:ln>
        </p:spPr>
        <p:txBody>
          <a:bodyPr rtlCol="0" anchor="ctr"/>
          <a:lstStyle/>
          <a:p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38D417C-D98B-42D1-8332-541A31DFF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80000" y="1193374"/>
            <a:ext cx="9073650" cy="1446149"/>
          </a:xfrm>
        </p:spPr>
        <p:txBody>
          <a:bodyPr anchor="b"/>
          <a:lstStyle>
            <a:lvl1pPr algn="l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Klicka och skriv titel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D716B026-314C-4514-80D8-702DADFD40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80000" y="2837105"/>
            <a:ext cx="9073650" cy="84687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accent6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och skriv underrubrik eller namn på presentatör</a:t>
            </a:r>
          </a:p>
        </p:txBody>
      </p:sp>
      <p:sp>
        <p:nvSpPr>
          <p:cNvPr id="6" name="Datum för presentation">
            <a:extLst>
              <a:ext uri="{FF2B5EF4-FFF2-40B4-BE49-F238E27FC236}">
                <a16:creationId xmlns:a16="http://schemas.microsoft.com/office/drawing/2014/main" id="{77D137F8-D0E5-4846-93B8-A45B22BBE52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6450" y="6312037"/>
            <a:ext cx="2473150" cy="288000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234850" indent="0">
              <a:buNone/>
              <a:defRPr/>
            </a:lvl2pPr>
            <a:lvl3pPr marL="503138" indent="0">
              <a:buNone/>
              <a:defRPr/>
            </a:lvl3pPr>
            <a:lvl4pPr marL="756000" indent="0">
              <a:buNone/>
              <a:defRPr/>
            </a:lvl4pPr>
            <a:lvl5pPr marL="1039713" indent="0">
              <a:buNone/>
              <a:defRPr/>
            </a:lvl5pPr>
          </a:lstStyle>
          <a:p>
            <a:pPr lvl="0"/>
            <a:r>
              <a:rPr lang="sv-SE" dirty="0"/>
              <a:t>Klicka och skriv datum</a:t>
            </a:r>
          </a:p>
        </p:txBody>
      </p:sp>
    </p:spTree>
    <p:extLst>
      <p:ext uri="{BB962C8B-B14F-4D97-AF65-F5344CB8AC3E}">
        <p14:creationId xmlns:p14="http://schemas.microsoft.com/office/powerpoint/2010/main" val="1423609838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innehåll på bakg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F175A820-5952-4495-B707-4DD695C79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625599"/>
            <a:ext cx="12192000" cy="442584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7427E91-5AB5-49BF-830C-A19C6A5AD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368300"/>
            <a:ext cx="9930000" cy="949877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E1D96D2-CE5B-4DB9-90E8-B6EBAEC89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B58B-0420-4827-A2A8-7A3D043AFDDE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8" name="Platshållare för innehåll 4">
            <a:extLst>
              <a:ext uri="{FF2B5EF4-FFF2-40B4-BE49-F238E27FC236}">
                <a16:creationId xmlns:a16="http://schemas.microsoft.com/office/drawing/2014/main" id="{96CE93CC-1359-4CCF-A9A7-0D4D54F8EA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720850" y="1804775"/>
            <a:ext cx="8758238" cy="4067175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148336968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ort text och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Blå">
            <a:extLst>
              <a:ext uri="{FF2B5EF4-FFF2-40B4-BE49-F238E27FC236}">
                <a16:creationId xmlns:a16="http://schemas.microsoft.com/office/drawing/2014/main" id="{A0EE388C-E3E2-4E14-BC74-6DC6CF2B6C88}"/>
              </a:ext>
            </a:extLst>
          </p:cNvPr>
          <p:cNvSpPr/>
          <p:nvPr userDrawn="1"/>
        </p:nvSpPr>
        <p:spPr>
          <a:xfrm>
            <a:off x="5339950" y="334681"/>
            <a:ext cx="738121" cy="57493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grpSp>
        <p:nvGrpSpPr>
          <p:cNvPr id="13" name="Region Östergötland">
            <a:extLst>
              <a:ext uri="{FF2B5EF4-FFF2-40B4-BE49-F238E27FC236}">
                <a16:creationId xmlns:a16="http://schemas.microsoft.com/office/drawing/2014/main" id="{2C32ADD5-52CA-4E1F-A2D2-D1F454B75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574113" y="6231792"/>
            <a:ext cx="1616646" cy="433117"/>
            <a:chOff x="10580645" y="6231792"/>
            <a:chExt cx="1616646" cy="433117"/>
          </a:xfrm>
        </p:grpSpPr>
        <p:sp>
          <p:nvSpPr>
            <p:cNvPr id="14" name="Frihandsfigur: Form 13">
              <a:extLst>
                <a:ext uri="{FF2B5EF4-FFF2-40B4-BE49-F238E27FC236}">
                  <a16:creationId xmlns:a16="http://schemas.microsoft.com/office/drawing/2014/main" id="{441D83A3-7F32-43DC-9A88-FDC7BD811715}"/>
                </a:ext>
              </a:extLst>
            </p:cNvPr>
            <p:cNvSpPr/>
            <p:nvPr userDrawn="1"/>
          </p:nvSpPr>
          <p:spPr>
            <a:xfrm>
              <a:off x="10580645" y="6231792"/>
              <a:ext cx="1616646" cy="433117"/>
            </a:xfrm>
            <a:custGeom>
              <a:avLst/>
              <a:gdLst>
                <a:gd name="connsiteX0" fmla="*/ 216372 w 1616646"/>
                <a:gd name="connsiteY0" fmla="*/ 0 h 433117"/>
                <a:gd name="connsiteX1" fmla="*/ 1616646 w 1616646"/>
                <a:gd name="connsiteY1" fmla="*/ 0 h 433117"/>
                <a:gd name="connsiteX2" fmla="*/ 1616646 w 1616646"/>
                <a:gd name="connsiteY2" fmla="*/ 0 h 433117"/>
                <a:gd name="connsiteX3" fmla="*/ 1616646 w 1616646"/>
                <a:gd name="connsiteY3" fmla="*/ 433117 h 433117"/>
                <a:gd name="connsiteX4" fmla="*/ 1616646 w 1616646"/>
                <a:gd name="connsiteY4" fmla="*/ 433117 h 433117"/>
                <a:gd name="connsiteX5" fmla="*/ 216372 w 1616646"/>
                <a:gd name="connsiteY5" fmla="*/ 433117 h 433117"/>
                <a:gd name="connsiteX6" fmla="*/ 0 w 1616646"/>
                <a:gd name="connsiteY6" fmla="*/ 216372 h 433117"/>
                <a:gd name="connsiteX7" fmla="*/ 0 w 1616646"/>
                <a:gd name="connsiteY7" fmla="*/ 216372 h 433117"/>
                <a:gd name="connsiteX8" fmla="*/ 0 w 1616646"/>
                <a:gd name="connsiteY8" fmla="*/ 216372 h 433117"/>
                <a:gd name="connsiteX9" fmla="*/ 216372 w 1616646"/>
                <a:gd name="connsiteY9" fmla="*/ 0 h 433117"/>
                <a:gd name="connsiteX10" fmla="*/ 216372 w 1616646"/>
                <a:gd name="connsiteY10" fmla="*/ 0 h 433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16646" h="433117">
                  <a:moveTo>
                    <a:pt x="216372" y="0"/>
                  </a:moveTo>
                  <a:lnTo>
                    <a:pt x="1616646" y="0"/>
                  </a:lnTo>
                  <a:lnTo>
                    <a:pt x="1616646" y="0"/>
                  </a:lnTo>
                  <a:lnTo>
                    <a:pt x="1616646" y="433117"/>
                  </a:lnTo>
                  <a:lnTo>
                    <a:pt x="1616646" y="433117"/>
                  </a:lnTo>
                  <a:lnTo>
                    <a:pt x="216372" y="433117"/>
                  </a:lnTo>
                  <a:cubicBezTo>
                    <a:pt x="96827" y="433117"/>
                    <a:pt x="0" y="335917"/>
                    <a:pt x="0" y="216372"/>
                  </a:cubicBezTo>
                  <a:cubicBezTo>
                    <a:pt x="0" y="216372"/>
                    <a:pt x="0" y="216372"/>
                    <a:pt x="0" y="216372"/>
                  </a:cubicBezTo>
                  <a:lnTo>
                    <a:pt x="0" y="216372"/>
                  </a:lnTo>
                  <a:cubicBezTo>
                    <a:pt x="0" y="96828"/>
                    <a:pt x="96827" y="0"/>
                    <a:pt x="216372" y="0"/>
                  </a:cubicBezTo>
                  <a:cubicBezTo>
                    <a:pt x="216372" y="0"/>
                    <a:pt x="216372" y="0"/>
                    <a:pt x="216372" y="0"/>
                  </a:cubicBezTo>
                  <a:close/>
                </a:path>
              </a:pathLst>
            </a:custGeom>
            <a:solidFill>
              <a:srgbClr val="0861CE"/>
            </a:solidFill>
            <a:ln w="37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/>
            </a:p>
          </p:txBody>
        </p:sp>
        <p:sp>
          <p:nvSpPr>
            <p:cNvPr id="15" name="Frihandsfigur: Form 14">
              <a:extLst>
                <a:ext uri="{FF2B5EF4-FFF2-40B4-BE49-F238E27FC236}">
                  <a16:creationId xmlns:a16="http://schemas.microsoft.com/office/drawing/2014/main" id="{A3D8F001-CCF5-4E31-9007-59EB5CC78BD7}"/>
                </a:ext>
              </a:extLst>
            </p:cNvPr>
            <p:cNvSpPr/>
            <p:nvPr/>
          </p:nvSpPr>
          <p:spPr>
            <a:xfrm>
              <a:off x="10647288" y="6298826"/>
              <a:ext cx="1254307" cy="298698"/>
            </a:xfrm>
            <a:custGeom>
              <a:avLst/>
              <a:gdLst>
                <a:gd name="connsiteX0" fmla="*/ 1053948 w 1254307"/>
                <a:gd name="connsiteY0" fmla="*/ 221958 h 298698"/>
                <a:gd name="connsiteX1" fmla="*/ 1027135 w 1254307"/>
                <a:gd name="connsiteY1" fmla="*/ 228662 h 298698"/>
                <a:gd name="connsiteX2" fmla="*/ 1023783 w 1254307"/>
                <a:gd name="connsiteY2" fmla="*/ 237972 h 298698"/>
                <a:gd name="connsiteX3" fmla="*/ 1039424 w 1254307"/>
                <a:gd name="connsiteY3" fmla="*/ 251379 h 298698"/>
                <a:gd name="connsiteX4" fmla="*/ 1057672 w 1254307"/>
                <a:gd name="connsiteY4" fmla="*/ 245793 h 298698"/>
                <a:gd name="connsiteX5" fmla="*/ 1058417 w 1254307"/>
                <a:gd name="connsiteY5" fmla="*/ 245420 h 298698"/>
                <a:gd name="connsiteX6" fmla="*/ 1058790 w 1254307"/>
                <a:gd name="connsiteY6" fmla="*/ 245048 h 298698"/>
                <a:gd name="connsiteX7" fmla="*/ 1058790 w 1254307"/>
                <a:gd name="connsiteY7" fmla="*/ 221958 h 298698"/>
                <a:gd name="connsiteX8" fmla="*/ 1221535 w 1254307"/>
                <a:gd name="connsiteY8" fmla="*/ 191793 h 298698"/>
                <a:gd name="connsiteX9" fmla="*/ 1196210 w 1254307"/>
                <a:gd name="connsiteY9" fmla="*/ 221958 h 298698"/>
                <a:gd name="connsiteX10" fmla="*/ 1219300 w 1254307"/>
                <a:gd name="connsiteY10" fmla="*/ 250262 h 298698"/>
                <a:gd name="connsiteX11" fmla="*/ 1236059 w 1254307"/>
                <a:gd name="connsiteY11" fmla="*/ 244676 h 298698"/>
                <a:gd name="connsiteX12" fmla="*/ 1236804 w 1254307"/>
                <a:gd name="connsiteY12" fmla="*/ 244303 h 298698"/>
                <a:gd name="connsiteX13" fmla="*/ 1237176 w 1254307"/>
                <a:gd name="connsiteY13" fmla="*/ 196634 h 298698"/>
                <a:gd name="connsiteX14" fmla="*/ 1236804 w 1254307"/>
                <a:gd name="connsiteY14" fmla="*/ 196262 h 298698"/>
                <a:gd name="connsiteX15" fmla="*/ 1221535 w 1254307"/>
                <a:gd name="connsiteY15" fmla="*/ 191793 h 298698"/>
                <a:gd name="connsiteX16" fmla="*/ 850239 w 1254307"/>
                <a:gd name="connsiteY16" fmla="*/ 191793 h 298698"/>
                <a:gd name="connsiteX17" fmla="*/ 827521 w 1254307"/>
                <a:gd name="connsiteY17" fmla="*/ 220841 h 298698"/>
                <a:gd name="connsiteX18" fmla="*/ 850983 w 1254307"/>
                <a:gd name="connsiteY18" fmla="*/ 250634 h 298698"/>
                <a:gd name="connsiteX19" fmla="*/ 873328 w 1254307"/>
                <a:gd name="connsiteY19" fmla="*/ 221586 h 298698"/>
                <a:gd name="connsiteX20" fmla="*/ 850239 w 1254307"/>
                <a:gd name="connsiteY20" fmla="*/ 191793 h 298698"/>
                <a:gd name="connsiteX21" fmla="*/ 761232 w 1254307"/>
                <a:gd name="connsiteY21" fmla="*/ 191793 h 298698"/>
                <a:gd name="connsiteX22" fmla="*/ 735907 w 1254307"/>
                <a:gd name="connsiteY22" fmla="*/ 221213 h 298698"/>
                <a:gd name="connsiteX23" fmla="*/ 758625 w 1254307"/>
                <a:gd name="connsiteY23" fmla="*/ 248772 h 298698"/>
                <a:gd name="connsiteX24" fmla="*/ 776500 w 1254307"/>
                <a:gd name="connsiteY24" fmla="*/ 242813 h 298698"/>
                <a:gd name="connsiteX25" fmla="*/ 776500 w 1254307"/>
                <a:gd name="connsiteY25" fmla="*/ 195144 h 298698"/>
                <a:gd name="connsiteX26" fmla="*/ 776128 w 1254307"/>
                <a:gd name="connsiteY26" fmla="*/ 194772 h 298698"/>
                <a:gd name="connsiteX27" fmla="*/ 761232 w 1254307"/>
                <a:gd name="connsiteY27" fmla="*/ 191793 h 298698"/>
                <a:gd name="connsiteX28" fmla="*/ 611893 w 1254307"/>
                <a:gd name="connsiteY28" fmla="*/ 190675 h 298698"/>
                <a:gd name="connsiteX29" fmla="*/ 589549 w 1254307"/>
                <a:gd name="connsiteY29" fmla="*/ 213020 h 298698"/>
                <a:gd name="connsiteX30" fmla="*/ 589549 w 1254307"/>
                <a:gd name="connsiteY30" fmla="*/ 213765 h 298698"/>
                <a:gd name="connsiteX31" fmla="*/ 630514 w 1254307"/>
                <a:gd name="connsiteY31" fmla="*/ 213765 h 298698"/>
                <a:gd name="connsiteX32" fmla="*/ 630514 w 1254307"/>
                <a:gd name="connsiteY32" fmla="*/ 213020 h 298698"/>
                <a:gd name="connsiteX33" fmla="*/ 611893 w 1254307"/>
                <a:gd name="connsiteY33" fmla="*/ 190675 h 298698"/>
                <a:gd name="connsiteX34" fmla="*/ 467770 w 1254307"/>
                <a:gd name="connsiteY34" fmla="*/ 178014 h 298698"/>
                <a:gd name="connsiteX35" fmla="*/ 493839 w 1254307"/>
                <a:gd name="connsiteY35" fmla="*/ 185090 h 298698"/>
                <a:gd name="connsiteX36" fmla="*/ 487880 w 1254307"/>
                <a:gd name="connsiteY36" fmla="*/ 195890 h 298698"/>
                <a:gd name="connsiteX37" fmla="*/ 468887 w 1254307"/>
                <a:gd name="connsiteY37" fmla="*/ 190676 h 298698"/>
                <a:gd name="connsiteX38" fmla="*/ 454735 w 1254307"/>
                <a:gd name="connsiteY38" fmla="*/ 201104 h 298698"/>
                <a:gd name="connsiteX39" fmla="*/ 469632 w 1254307"/>
                <a:gd name="connsiteY39" fmla="*/ 213766 h 298698"/>
                <a:gd name="connsiteX40" fmla="*/ 470749 w 1254307"/>
                <a:gd name="connsiteY40" fmla="*/ 214138 h 298698"/>
                <a:gd name="connsiteX41" fmla="*/ 494956 w 1254307"/>
                <a:gd name="connsiteY41" fmla="*/ 239835 h 298698"/>
                <a:gd name="connsiteX42" fmla="*/ 464046 w 1254307"/>
                <a:gd name="connsiteY42" fmla="*/ 264787 h 298698"/>
                <a:gd name="connsiteX43" fmla="*/ 434625 w 1254307"/>
                <a:gd name="connsiteY43" fmla="*/ 256593 h 298698"/>
                <a:gd name="connsiteX44" fmla="*/ 440584 w 1254307"/>
                <a:gd name="connsiteY44" fmla="*/ 245421 h 298698"/>
                <a:gd name="connsiteX45" fmla="*/ 462184 w 1254307"/>
                <a:gd name="connsiteY45" fmla="*/ 251752 h 298698"/>
                <a:gd name="connsiteX46" fmla="*/ 477453 w 1254307"/>
                <a:gd name="connsiteY46" fmla="*/ 240580 h 298698"/>
                <a:gd name="connsiteX47" fmla="*/ 461811 w 1254307"/>
                <a:gd name="connsiteY47" fmla="*/ 227545 h 298698"/>
                <a:gd name="connsiteX48" fmla="*/ 459204 w 1254307"/>
                <a:gd name="connsiteY48" fmla="*/ 226428 h 298698"/>
                <a:gd name="connsiteX49" fmla="*/ 437604 w 1254307"/>
                <a:gd name="connsiteY49" fmla="*/ 202221 h 298698"/>
                <a:gd name="connsiteX50" fmla="*/ 467770 w 1254307"/>
                <a:gd name="connsiteY50" fmla="*/ 178014 h 298698"/>
                <a:gd name="connsiteX51" fmla="*/ 1134762 w 1254307"/>
                <a:gd name="connsiteY51" fmla="*/ 177641 h 298698"/>
                <a:gd name="connsiteX52" fmla="*/ 1155245 w 1254307"/>
                <a:gd name="connsiteY52" fmla="*/ 185089 h 298698"/>
                <a:gd name="connsiteX53" fmla="*/ 1163438 w 1254307"/>
                <a:gd name="connsiteY53" fmla="*/ 215627 h 298698"/>
                <a:gd name="connsiteX54" fmla="*/ 1163438 w 1254307"/>
                <a:gd name="connsiteY54" fmla="*/ 262551 h 298698"/>
                <a:gd name="connsiteX55" fmla="*/ 1146307 w 1254307"/>
                <a:gd name="connsiteY55" fmla="*/ 262551 h 298698"/>
                <a:gd name="connsiteX56" fmla="*/ 1146307 w 1254307"/>
                <a:gd name="connsiteY56" fmla="*/ 217489 h 298698"/>
                <a:gd name="connsiteX57" fmla="*/ 1142210 w 1254307"/>
                <a:gd name="connsiteY57" fmla="*/ 196262 h 298698"/>
                <a:gd name="connsiteX58" fmla="*/ 1131038 w 1254307"/>
                <a:gd name="connsiteY58" fmla="*/ 192538 h 298698"/>
                <a:gd name="connsiteX59" fmla="*/ 1112045 w 1254307"/>
                <a:gd name="connsiteY59" fmla="*/ 198869 h 298698"/>
                <a:gd name="connsiteX60" fmla="*/ 1111672 w 1254307"/>
                <a:gd name="connsiteY60" fmla="*/ 199241 h 298698"/>
                <a:gd name="connsiteX61" fmla="*/ 1111672 w 1254307"/>
                <a:gd name="connsiteY61" fmla="*/ 262924 h 298698"/>
                <a:gd name="connsiteX62" fmla="*/ 1094169 w 1254307"/>
                <a:gd name="connsiteY62" fmla="*/ 262924 h 298698"/>
                <a:gd name="connsiteX63" fmla="*/ 1094169 w 1254307"/>
                <a:gd name="connsiteY63" fmla="*/ 180248 h 298698"/>
                <a:gd name="connsiteX64" fmla="*/ 1109066 w 1254307"/>
                <a:gd name="connsiteY64" fmla="*/ 180248 h 298698"/>
                <a:gd name="connsiteX65" fmla="*/ 1109066 w 1254307"/>
                <a:gd name="connsiteY65" fmla="*/ 187324 h 298698"/>
                <a:gd name="connsiteX66" fmla="*/ 1110183 w 1254307"/>
                <a:gd name="connsiteY66" fmla="*/ 186207 h 298698"/>
                <a:gd name="connsiteX67" fmla="*/ 1134762 w 1254307"/>
                <a:gd name="connsiteY67" fmla="*/ 177641 h 298698"/>
                <a:gd name="connsiteX68" fmla="*/ 1043148 w 1254307"/>
                <a:gd name="connsiteY68" fmla="*/ 177641 h 298698"/>
                <a:gd name="connsiteX69" fmla="*/ 1068845 w 1254307"/>
                <a:gd name="connsiteY69" fmla="*/ 186207 h 298698"/>
                <a:gd name="connsiteX70" fmla="*/ 1074804 w 1254307"/>
                <a:gd name="connsiteY70" fmla="*/ 211531 h 298698"/>
                <a:gd name="connsiteX71" fmla="*/ 1074804 w 1254307"/>
                <a:gd name="connsiteY71" fmla="*/ 262924 h 298698"/>
                <a:gd name="connsiteX72" fmla="*/ 1059907 w 1254307"/>
                <a:gd name="connsiteY72" fmla="*/ 262924 h 298698"/>
                <a:gd name="connsiteX73" fmla="*/ 1059907 w 1254307"/>
                <a:gd name="connsiteY73" fmla="*/ 255848 h 298698"/>
                <a:gd name="connsiteX74" fmla="*/ 1058790 w 1254307"/>
                <a:gd name="connsiteY74" fmla="*/ 256593 h 298698"/>
                <a:gd name="connsiteX75" fmla="*/ 1034583 w 1254307"/>
                <a:gd name="connsiteY75" fmla="*/ 264414 h 298698"/>
                <a:gd name="connsiteX76" fmla="*/ 1008514 w 1254307"/>
                <a:gd name="connsiteY76" fmla="*/ 238717 h 298698"/>
                <a:gd name="connsiteX77" fmla="*/ 1055066 w 1254307"/>
                <a:gd name="connsiteY77" fmla="*/ 210041 h 298698"/>
                <a:gd name="connsiteX78" fmla="*/ 1058790 w 1254307"/>
                <a:gd name="connsiteY78" fmla="*/ 210041 h 298698"/>
                <a:gd name="connsiteX79" fmla="*/ 1058790 w 1254307"/>
                <a:gd name="connsiteY79" fmla="*/ 205945 h 298698"/>
                <a:gd name="connsiteX80" fmla="*/ 1055810 w 1254307"/>
                <a:gd name="connsiteY80" fmla="*/ 194772 h 298698"/>
                <a:gd name="connsiteX81" fmla="*/ 1041659 w 1254307"/>
                <a:gd name="connsiteY81" fmla="*/ 190676 h 298698"/>
                <a:gd name="connsiteX82" fmla="*/ 1019314 w 1254307"/>
                <a:gd name="connsiteY82" fmla="*/ 197007 h 298698"/>
                <a:gd name="connsiteX83" fmla="*/ 1013355 w 1254307"/>
                <a:gd name="connsiteY83" fmla="*/ 186207 h 298698"/>
                <a:gd name="connsiteX84" fmla="*/ 1043148 w 1254307"/>
                <a:gd name="connsiteY84" fmla="*/ 177641 h 298698"/>
                <a:gd name="connsiteX85" fmla="*/ 851356 w 1254307"/>
                <a:gd name="connsiteY85" fmla="*/ 177641 h 298698"/>
                <a:gd name="connsiteX86" fmla="*/ 891204 w 1254307"/>
                <a:gd name="connsiteY86" fmla="*/ 220469 h 298698"/>
                <a:gd name="connsiteX87" fmla="*/ 849866 w 1254307"/>
                <a:gd name="connsiteY87" fmla="*/ 264413 h 298698"/>
                <a:gd name="connsiteX88" fmla="*/ 810018 w 1254307"/>
                <a:gd name="connsiteY88" fmla="*/ 221586 h 298698"/>
                <a:gd name="connsiteX89" fmla="*/ 851356 w 1254307"/>
                <a:gd name="connsiteY89" fmla="*/ 177641 h 298698"/>
                <a:gd name="connsiteX90" fmla="*/ 761604 w 1254307"/>
                <a:gd name="connsiteY90" fmla="*/ 177641 h 298698"/>
                <a:gd name="connsiteX91" fmla="*/ 793631 w 1254307"/>
                <a:gd name="connsiteY91" fmla="*/ 185834 h 298698"/>
                <a:gd name="connsiteX92" fmla="*/ 793631 w 1254307"/>
                <a:gd name="connsiteY92" fmla="*/ 259200 h 298698"/>
                <a:gd name="connsiteX93" fmla="*/ 785438 w 1254307"/>
                <a:gd name="connsiteY93" fmla="*/ 288248 h 298698"/>
                <a:gd name="connsiteX94" fmla="*/ 756390 w 1254307"/>
                <a:gd name="connsiteY94" fmla="*/ 298675 h 298698"/>
                <a:gd name="connsiteX95" fmla="*/ 721756 w 1254307"/>
                <a:gd name="connsiteY95" fmla="*/ 287503 h 298698"/>
                <a:gd name="connsiteX96" fmla="*/ 728832 w 1254307"/>
                <a:gd name="connsiteY96" fmla="*/ 276331 h 298698"/>
                <a:gd name="connsiteX97" fmla="*/ 754528 w 1254307"/>
                <a:gd name="connsiteY97" fmla="*/ 284524 h 298698"/>
                <a:gd name="connsiteX98" fmla="*/ 770914 w 1254307"/>
                <a:gd name="connsiteY98" fmla="*/ 279682 h 298698"/>
                <a:gd name="connsiteX99" fmla="*/ 776873 w 1254307"/>
                <a:gd name="connsiteY99" fmla="*/ 259944 h 298698"/>
                <a:gd name="connsiteX100" fmla="*/ 776873 w 1254307"/>
                <a:gd name="connsiteY100" fmla="*/ 256220 h 298698"/>
                <a:gd name="connsiteX101" fmla="*/ 775756 w 1254307"/>
                <a:gd name="connsiteY101" fmla="*/ 256965 h 298698"/>
                <a:gd name="connsiteX102" fmla="*/ 775011 w 1254307"/>
                <a:gd name="connsiteY102" fmla="*/ 257338 h 298698"/>
                <a:gd name="connsiteX103" fmla="*/ 754901 w 1254307"/>
                <a:gd name="connsiteY103" fmla="*/ 262551 h 298698"/>
                <a:gd name="connsiteX104" fmla="*/ 718404 w 1254307"/>
                <a:gd name="connsiteY104" fmla="*/ 221958 h 298698"/>
                <a:gd name="connsiteX105" fmla="*/ 761604 w 1254307"/>
                <a:gd name="connsiteY105" fmla="*/ 177641 h 298698"/>
                <a:gd name="connsiteX106" fmla="*/ 706487 w 1254307"/>
                <a:gd name="connsiteY106" fmla="*/ 177641 h 298698"/>
                <a:gd name="connsiteX107" fmla="*/ 714680 w 1254307"/>
                <a:gd name="connsiteY107" fmla="*/ 179131 h 298698"/>
                <a:gd name="connsiteX108" fmla="*/ 710583 w 1254307"/>
                <a:gd name="connsiteY108" fmla="*/ 192538 h 298698"/>
                <a:gd name="connsiteX109" fmla="*/ 705370 w 1254307"/>
                <a:gd name="connsiteY109" fmla="*/ 192165 h 298698"/>
                <a:gd name="connsiteX110" fmla="*/ 680418 w 1254307"/>
                <a:gd name="connsiteY110" fmla="*/ 205572 h 298698"/>
                <a:gd name="connsiteX111" fmla="*/ 680418 w 1254307"/>
                <a:gd name="connsiteY111" fmla="*/ 262551 h 298698"/>
                <a:gd name="connsiteX112" fmla="*/ 663287 w 1254307"/>
                <a:gd name="connsiteY112" fmla="*/ 262551 h 298698"/>
                <a:gd name="connsiteX113" fmla="*/ 663287 w 1254307"/>
                <a:gd name="connsiteY113" fmla="*/ 180248 h 298698"/>
                <a:gd name="connsiteX114" fmla="*/ 678184 w 1254307"/>
                <a:gd name="connsiteY114" fmla="*/ 180248 h 298698"/>
                <a:gd name="connsiteX115" fmla="*/ 678184 w 1254307"/>
                <a:gd name="connsiteY115" fmla="*/ 192910 h 298698"/>
                <a:gd name="connsiteX116" fmla="*/ 679673 w 1254307"/>
                <a:gd name="connsiteY116" fmla="*/ 190303 h 298698"/>
                <a:gd name="connsiteX117" fmla="*/ 706487 w 1254307"/>
                <a:gd name="connsiteY117" fmla="*/ 177641 h 298698"/>
                <a:gd name="connsiteX118" fmla="*/ 611521 w 1254307"/>
                <a:gd name="connsiteY118" fmla="*/ 177641 h 298698"/>
                <a:gd name="connsiteX119" fmla="*/ 646900 w 1254307"/>
                <a:gd name="connsiteY119" fmla="*/ 220096 h 298698"/>
                <a:gd name="connsiteX120" fmla="*/ 646528 w 1254307"/>
                <a:gd name="connsiteY120" fmla="*/ 224565 h 298698"/>
                <a:gd name="connsiteX121" fmla="*/ 646528 w 1254307"/>
                <a:gd name="connsiteY121" fmla="*/ 226055 h 298698"/>
                <a:gd name="connsiteX122" fmla="*/ 589549 w 1254307"/>
                <a:gd name="connsiteY122" fmla="*/ 226055 h 298698"/>
                <a:gd name="connsiteX123" fmla="*/ 589549 w 1254307"/>
                <a:gd name="connsiteY123" fmla="*/ 226800 h 298698"/>
                <a:gd name="connsiteX124" fmla="*/ 589549 w 1254307"/>
                <a:gd name="connsiteY124" fmla="*/ 228662 h 298698"/>
                <a:gd name="connsiteX125" fmla="*/ 614128 w 1254307"/>
                <a:gd name="connsiteY125" fmla="*/ 250634 h 298698"/>
                <a:gd name="connsiteX126" fmla="*/ 636845 w 1254307"/>
                <a:gd name="connsiteY126" fmla="*/ 244675 h 298698"/>
                <a:gd name="connsiteX127" fmla="*/ 642804 w 1254307"/>
                <a:gd name="connsiteY127" fmla="*/ 255848 h 298698"/>
                <a:gd name="connsiteX128" fmla="*/ 612638 w 1254307"/>
                <a:gd name="connsiteY128" fmla="*/ 264413 h 298698"/>
                <a:gd name="connsiteX129" fmla="*/ 572790 w 1254307"/>
                <a:gd name="connsiteY129" fmla="*/ 221586 h 298698"/>
                <a:gd name="connsiteX130" fmla="*/ 611521 w 1254307"/>
                <a:gd name="connsiteY130" fmla="*/ 177641 h 298698"/>
                <a:gd name="connsiteX131" fmla="*/ 372060 w 1254307"/>
                <a:gd name="connsiteY131" fmla="*/ 164979 h 298698"/>
                <a:gd name="connsiteX132" fmla="*/ 339287 w 1254307"/>
                <a:gd name="connsiteY132" fmla="*/ 208179 h 298698"/>
                <a:gd name="connsiteX133" fmla="*/ 373177 w 1254307"/>
                <a:gd name="connsiteY133" fmla="*/ 250262 h 298698"/>
                <a:gd name="connsiteX134" fmla="*/ 406322 w 1254307"/>
                <a:gd name="connsiteY134" fmla="*/ 206689 h 298698"/>
                <a:gd name="connsiteX135" fmla="*/ 372060 w 1254307"/>
                <a:gd name="connsiteY135" fmla="*/ 164979 h 298698"/>
                <a:gd name="connsiteX136" fmla="*/ 915038 w 1254307"/>
                <a:gd name="connsiteY136" fmla="*/ 156041 h 298698"/>
                <a:gd name="connsiteX137" fmla="*/ 932541 w 1254307"/>
                <a:gd name="connsiteY137" fmla="*/ 156041 h 298698"/>
                <a:gd name="connsiteX138" fmla="*/ 932541 w 1254307"/>
                <a:gd name="connsiteY138" fmla="*/ 180248 h 298698"/>
                <a:gd name="connsiteX139" fmla="*/ 957121 w 1254307"/>
                <a:gd name="connsiteY139" fmla="*/ 180248 h 298698"/>
                <a:gd name="connsiteX140" fmla="*/ 957121 w 1254307"/>
                <a:gd name="connsiteY140" fmla="*/ 194027 h 298698"/>
                <a:gd name="connsiteX141" fmla="*/ 932541 w 1254307"/>
                <a:gd name="connsiteY141" fmla="*/ 194027 h 298698"/>
                <a:gd name="connsiteX142" fmla="*/ 932541 w 1254307"/>
                <a:gd name="connsiteY142" fmla="*/ 234248 h 298698"/>
                <a:gd name="connsiteX143" fmla="*/ 944459 w 1254307"/>
                <a:gd name="connsiteY143" fmla="*/ 250262 h 298698"/>
                <a:gd name="connsiteX144" fmla="*/ 955259 w 1254307"/>
                <a:gd name="connsiteY144" fmla="*/ 248027 h 298698"/>
                <a:gd name="connsiteX145" fmla="*/ 959728 w 1254307"/>
                <a:gd name="connsiteY145" fmla="*/ 259944 h 298698"/>
                <a:gd name="connsiteX146" fmla="*/ 940735 w 1254307"/>
                <a:gd name="connsiteY146" fmla="*/ 264786 h 298698"/>
                <a:gd name="connsiteX147" fmla="*/ 920997 w 1254307"/>
                <a:gd name="connsiteY147" fmla="*/ 258082 h 298698"/>
                <a:gd name="connsiteX148" fmla="*/ 915038 w 1254307"/>
                <a:gd name="connsiteY148" fmla="*/ 234248 h 298698"/>
                <a:gd name="connsiteX149" fmla="*/ 915038 w 1254307"/>
                <a:gd name="connsiteY149" fmla="*/ 194027 h 298698"/>
                <a:gd name="connsiteX150" fmla="*/ 900514 w 1254307"/>
                <a:gd name="connsiteY150" fmla="*/ 194027 h 298698"/>
                <a:gd name="connsiteX151" fmla="*/ 900514 w 1254307"/>
                <a:gd name="connsiteY151" fmla="*/ 180248 h 298698"/>
                <a:gd name="connsiteX152" fmla="*/ 915038 w 1254307"/>
                <a:gd name="connsiteY152" fmla="*/ 180248 h 298698"/>
                <a:gd name="connsiteX153" fmla="*/ 519163 w 1254307"/>
                <a:gd name="connsiteY153" fmla="*/ 156041 h 298698"/>
                <a:gd name="connsiteX154" fmla="*/ 536667 w 1254307"/>
                <a:gd name="connsiteY154" fmla="*/ 156041 h 298698"/>
                <a:gd name="connsiteX155" fmla="*/ 536667 w 1254307"/>
                <a:gd name="connsiteY155" fmla="*/ 180248 h 298698"/>
                <a:gd name="connsiteX156" fmla="*/ 561246 w 1254307"/>
                <a:gd name="connsiteY156" fmla="*/ 180248 h 298698"/>
                <a:gd name="connsiteX157" fmla="*/ 561246 w 1254307"/>
                <a:gd name="connsiteY157" fmla="*/ 194027 h 298698"/>
                <a:gd name="connsiteX158" fmla="*/ 536667 w 1254307"/>
                <a:gd name="connsiteY158" fmla="*/ 194027 h 298698"/>
                <a:gd name="connsiteX159" fmla="*/ 536667 w 1254307"/>
                <a:gd name="connsiteY159" fmla="*/ 234248 h 298698"/>
                <a:gd name="connsiteX160" fmla="*/ 548956 w 1254307"/>
                <a:gd name="connsiteY160" fmla="*/ 250262 h 298698"/>
                <a:gd name="connsiteX161" fmla="*/ 559756 w 1254307"/>
                <a:gd name="connsiteY161" fmla="*/ 248027 h 298698"/>
                <a:gd name="connsiteX162" fmla="*/ 564225 w 1254307"/>
                <a:gd name="connsiteY162" fmla="*/ 259944 h 298698"/>
                <a:gd name="connsiteX163" fmla="*/ 544860 w 1254307"/>
                <a:gd name="connsiteY163" fmla="*/ 264786 h 298698"/>
                <a:gd name="connsiteX164" fmla="*/ 525122 w 1254307"/>
                <a:gd name="connsiteY164" fmla="*/ 258082 h 298698"/>
                <a:gd name="connsiteX165" fmla="*/ 519163 w 1254307"/>
                <a:gd name="connsiteY165" fmla="*/ 234248 h 298698"/>
                <a:gd name="connsiteX166" fmla="*/ 519163 w 1254307"/>
                <a:gd name="connsiteY166" fmla="*/ 194027 h 298698"/>
                <a:gd name="connsiteX167" fmla="*/ 504639 w 1254307"/>
                <a:gd name="connsiteY167" fmla="*/ 194027 h 298698"/>
                <a:gd name="connsiteX168" fmla="*/ 504639 w 1254307"/>
                <a:gd name="connsiteY168" fmla="*/ 180248 h 298698"/>
                <a:gd name="connsiteX169" fmla="*/ 519163 w 1254307"/>
                <a:gd name="connsiteY169" fmla="*/ 180248 h 298698"/>
                <a:gd name="connsiteX170" fmla="*/ 976114 w 1254307"/>
                <a:gd name="connsiteY170" fmla="*/ 150828 h 298698"/>
                <a:gd name="connsiteX171" fmla="*/ 993617 w 1254307"/>
                <a:gd name="connsiteY171" fmla="*/ 150828 h 298698"/>
                <a:gd name="connsiteX172" fmla="*/ 993617 w 1254307"/>
                <a:gd name="connsiteY172" fmla="*/ 262552 h 298698"/>
                <a:gd name="connsiteX173" fmla="*/ 976114 w 1254307"/>
                <a:gd name="connsiteY173" fmla="*/ 262552 h 298698"/>
                <a:gd name="connsiteX174" fmla="*/ 866252 w 1254307"/>
                <a:gd name="connsiteY174" fmla="*/ 150828 h 298698"/>
                <a:gd name="connsiteX175" fmla="*/ 875935 w 1254307"/>
                <a:gd name="connsiteY175" fmla="*/ 160883 h 298698"/>
                <a:gd name="connsiteX176" fmla="*/ 866252 w 1254307"/>
                <a:gd name="connsiteY176" fmla="*/ 170566 h 298698"/>
                <a:gd name="connsiteX177" fmla="*/ 856569 w 1254307"/>
                <a:gd name="connsiteY177" fmla="*/ 160511 h 298698"/>
                <a:gd name="connsiteX178" fmla="*/ 866252 w 1254307"/>
                <a:gd name="connsiteY178" fmla="*/ 150828 h 298698"/>
                <a:gd name="connsiteX179" fmla="*/ 834597 w 1254307"/>
                <a:gd name="connsiteY179" fmla="*/ 150828 h 298698"/>
                <a:gd name="connsiteX180" fmla="*/ 844652 w 1254307"/>
                <a:gd name="connsiteY180" fmla="*/ 160511 h 298698"/>
                <a:gd name="connsiteX181" fmla="*/ 834969 w 1254307"/>
                <a:gd name="connsiteY181" fmla="*/ 170566 h 298698"/>
                <a:gd name="connsiteX182" fmla="*/ 824914 w 1254307"/>
                <a:gd name="connsiteY182" fmla="*/ 160883 h 298698"/>
                <a:gd name="connsiteX183" fmla="*/ 834597 w 1254307"/>
                <a:gd name="connsiteY183" fmla="*/ 150828 h 298698"/>
                <a:gd name="connsiteX184" fmla="*/ 1254307 w 1254307"/>
                <a:gd name="connsiteY184" fmla="*/ 150455 h 298698"/>
                <a:gd name="connsiteX185" fmla="*/ 1254307 w 1254307"/>
                <a:gd name="connsiteY185" fmla="*/ 262179 h 298698"/>
                <a:gd name="connsiteX186" fmla="*/ 1239410 w 1254307"/>
                <a:gd name="connsiteY186" fmla="*/ 262179 h 298698"/>
                <a:gd name="connsiteX187" fmla="*/ 1239410 w 1254307"/>
                <a:gd name="connsiteY187" fmla="*/ 255476 h 298698"/>
                <a:gd name="connsiteX188" fmla="*/ 1237921 w 1254307"/>
                <a:gd name="connsiteY188" fmla="*/ 256593 h 298698"/>
                <a:gd name="connsiteX189" fmla="*/ 1215576 w 1254307"/>
                <a:gd name="connsiteY189" fmla="*/ 264414 h 298698"/>
                <a:gd name="connsiteX190" fmla="*/ 1178707 w 1254307"/>
                <a:gd name="connsiteY190" fmla="*/ 222331 h 298698"/>
                <a:gd name="connsiteX191" fmla="*/ 1218555 w 1254307"/>
                <a:gd name="connsiteY191" fmla="*/ 177641 h 298698"/>
                <a:gd name="connsiteX192" fmla="*/ 1235686 w 1254307"/>
                <a:gd name="connsiteY192" fmla="*/ 181738 h 298698"/>
                <a:gd name="connsiteX193" fmla="*/ 1236804 w 1254307"/>
                <a:gd name="connsiteY193" fmla="*/ 182483 h 298698"/>
                <a:gd name="connsiteX194" fmla="*/ 1236804 w 1254307"/>
                <a:gd name="connsiteY194" fmla="*/ 181365 h 298698"/>
                <a:gd name="connsiteX195" fmla="*/ 1236804 w 1254307"/>
                <a:gd name="connsiteY195" fmla="*/ 150827 h 298698"/>
                <a:gd name="connsiteX196" fmla="*/ 373177 w 1254307"/>
                <a:gd name="connsiteY196" fmla="*/ 150455 h 298698"/>
                <a:gd name="connsiteX197" fmla="*/ 424942 w 1254307"/>
                <a:gd name="connsiteY197" fmla="*/ 206689 h 298698"/>
                <a:gd name="connsiteX198" fmla="*/ 372804 w 1254307"/>
                <a:gd name="connsiteY198" fmla="*/ 264786 h 298698"/>
                <a:gd name="connsiteX199" fmla="*/ 321039 w 1254307"/>
                <a:gd name="connsiteY199" fmla="*/ 207434 h 298698"/>
                <a:gd name="connsiteX200" fmla="*/ 373177 w 1254307"/>
                <a:gd name="connsiteY200" fmla="*/ 150455 h 298698"/>
                <a:gd name="connsiteX201" fmla="*/ 388446 w 1254307"/>
                <a:gd name="connsiteY201" fmla="*/ 123269 h 298698"/>
                <a:gd name="connsiteX202" fmla="*/ 397756 w 1254307"/>
                <a:gd name="connsiteY202" fmla="*/ 133697 h 298698"/>
                <a:gd name="connsiteX203" fmla="*/ 388446 w 1254307"/>
                <a:gd name="connsiteY203" fmla="*/ 143007 h 298698"/>
                <a:gd name="connsiteX204" fmla="*/ 379135 w 1254307"/>
                <a:gd name="connsiteY204" fmla="*/ 132579 h 298698"/>
                <a:gd name="connsiteX205" fmla="*/ 388446 w 1254307"/>
                <a:gd name="connsiteY205" fmla="*/ 123269 h 298698"/>
                <a:gd name="connsiteX206" fmla="*/ 357163 w 1254307"/>
                <a:gd name="connsiteY206" fmla="*/ 123269 h 298698"/>
                <a:gd name="connsiteX207" fmla="*/ 367218 w 1254307"/>
                <a:gd name="connsiteY207" fmla="*/ 132952 h 298698"/>
                <a:gd name="connsiteX208" fmla="*/ 367218 w 1254307"/>
                <a:gd name="connsiteY208" fmla="*/ 133324 h 298698"/>
                <a:gd name="connsiteX209" fmla="*/ 357535 w 1254307"/>
                <a:gd name="connsiteY209" fmla="*/ 143007 h 298698"/>
                <a:gd name="connsiteX210" fmla="*/ 347480 w 1254307"/>
                <a:gd name="connsiteY210" fmla="*/ 133324 h 298698"/>
                <a:gd name="connsiteX211" fmla="*/ 357163 w 1254307"/>
                <a:gd name="connsiteY211" fmla="*/ 123269 h 298698"/>
                <a:gd name="connsiteX212" fmla="*/ 465535 w 1254307"/>
                <a:gd name="connsiteY212" fmla="*/ 61820 h 298698"/>
                <a:gd name="connsiteX213" fmla="*/ 450266 w 1254307"/>
                <a:gd name="connsiteY213" fmla="*/ 79324 h 298698"/>
                <a:gd name="connsiteX214" fmla="*/ 464045 w 1254307"/>
                <a:gd name="connsiteY214" fmla="*/ 95710 h 298698"/>
                <a:gd name="connsiteX215" fmla="*/ 474845 w 1254307"/>
                <a:gd name="connsiteY215" fmla="*/ 91986 h 298698"/>
                <a:gd name="connsiteX216" fmla="*/ 474845 w 1254307"/>
                <a:gd name="connsiteY216" fmla="*/ 63683 h 298698"/>
                <a:gd name="connsiteX217" fmla="*/ 474473 w 1254307"/>
                <a:gd name="connsiteY217" fmla="*/ 63683 h 298698"/>
                <a:gd name="connsiteX218" fmla="*/ 465535 w 1254307"/>
                <a:gd name="connsiteY218" fmla="*/ 61820 h 298698"/>
                <a:gd name="connsiteX219" fmla="*/ 546721 w 1254307"/>
                <a:gd name="connsiteY219" fmla="*/ 61448 h 298698"/>
                <a:gd name="connsiteX220" fmla="*/ 532942 w 1254307"/>
                <a:gd name="connsiteY220" fmla="*/ 78952 h 298698"/>
                <a:gd name="connsiteX221" fmla="*/ 547094 w 1254307"/>
                <a:gd name="connsiteY221" fmla="*/ 96828 h 298698"/>
                <a:gd name="connsiteX222" fmla="*/ 560873 w 1254307"/>
                <a:gd name="connsiteY222" fmla="*/ 79324 h 298698"/>
                <a:gd name="connsiteX223" fmla="*/ 546721 w 1254307"/>
                <a:gd name="connsiteY223" fmla="*/ 61448 h 298698"/>
                <a:gd name="connsiteX224" fmla="*/ 409301 w 1254307"/>
                <a:gd name="connsiteY224" fmla="*/ 61076 h 298698"/>
                <a:gd name="connsiteX225" fmla="*/ 395894 w 1254307"/>
                <a:gd name="connsiteY225" fmla="*/ 74483 h 298698"/>
                <a:gd name="connsiteX226" fmla="*/ 395894 w 1254307"/>
                <a:gd name="connsiteY226" fmla="*/ 75228 h 298698"/>
                <a:gd name="connsiteX227" fmla="*/ 420474 w 1254307"/>
                <a:gd name="connsiteY227" fmla="*/ 75228 h 298698"/>
                <a:gd name="connsiteX228" fmla="*/ 420474 w 1254307"/>
                <a:gd name="connsiteY228" fmla="*/ 74483 h 298698"/>
                <a:gd name="connsiteX229" fmla="*/ 409301 w 1254307"/>
                <a:gd name="connsiteY229" fmla="*/ 61076 h 298698"/>
                <a:gd name="connsiteX230" fmla="*/ 500170 w 1254307"/>
                <a:gd name="connsiteY230" fmla="*/ 57724 h 298698"/>
                <a:gd name="connsiteX231" fmla="*/ 509853 w 1254307"/>
                <a:gd name="connsiteY231" fmla="*/ 57724 h 298698"/>
                <a:gd name="connsiteX232" fmla="*/ 509853 w 1254307"/>
                <a:gd name="connsiteY232" fmla="*/ 103531 h 298698"/>
                <a:gd name="connsiteX233" fmla="*/ 500170 w 1254307"/>
                <a:gd name="connsiteY233" fmla="*/ 103531 h 298698"/>
                <a:gd name="connsiteX234" fmla="*/ 606680 w 1254307"/>
                <a:gd name="connsiteY234" fmla="*/ 54000 h 298698"/>
                <a:gd name="connsiteX235" fmla="*/ 618597 w 1254307"/>
                <a:gd name="connsiteY235" fmla="*/ 58469 h 298698"/>
                <a:gd name="connsiteX236" fmla="*/ 623439 w 1254307"/>
                <a:gd name="connsiteY236" fmla="*/ 76345 h 298698"/>
                <a:gd name="connsiteX237" fmla="*/ 623439 w 1254307"/>
                <a:gd name="connsiteY237" fmla="*/ 103904 h 298698"/>
                <a:gd name="connsiteX238" fmla="*/ 614128 w 1254307"/>
                <a:gd name="connsiteY238" fmla="*/ 103904 h 298698"/>
                <a:gd name="connsiteX239" fmla="*/ 614128 w 1254307"/>
                <a:gd name="connsiteY239" fmla="*/ 103531 h 298698"/>
                <a:gd name="connsiteX240" fmla="*/ 614128 w 1254307"/>
                <a:gd name="connsiteY240" fmla="*/ 77090 h 298698"/>
                <a:gd name="connsiteX241" fmla="*/ 611521 w 1254307"/>
                <a:gd name="connsiteY241" fmla="*/ 64428 h 298698"/>
                <a:gd name="connsiteX242" fmla="*/ 604818 w 1254307"/>
                <a:gd name="connsiteY242" fmla="*/ 62193 h 298698"/>
                <a:gd name="connsiteX243" fmla="*/ 593273 w 1254307"/>
                <a:gd name="connsiteY243" fmla="*/ 65917 h 298698"/>
                <a:gd name="connsiteX244" fmla="*/ 592901 w 1254307"/>
                <a:gd name="connsiteY244" fmla="*/ 65917 h 298698"/>
                <a:gd name="connsiteX245" fmla="*/ 592901 w 1254307"/>
                <a:gd name="connsiteY245" fmla="*/ 103531 h 298698"/>
                <a:gd name="connsiteX246" fmla="*/ 583218 w 1254307"/>
                <a:gd name="connsiteY246" fmla="*/ 103531 h 298698"/>
                <a:gd name="connsiteX247" fmla="*/ 583218 w 1254307"/>
                <a:gd name="connsiteY247" fmla="*/ 55490 h 298698"/>
                <a:gd name="connsiteX248" fmla="*/ 591411 w 1254307"/>
                <a:gd name="connsiteY248" fmla="*/ 55490 h 298698"/>
                <a:gd name="connsiteX249" fmla="*/ 591411 w 1254307"/>
                <a:gd name="connsiteY249" fmla="*/ 59586 h 298698"/>
                <a:gd name="connsiteX250" fmla="*/ 592528 w 1254307"/>
                <a:gd name="connsiteY250" fmla="*/ 58842 h 298698"/>
                <a:gd name="connsiteX251" fmla="*/ 606680 w 1254307"/>
                <a:gd name="connsiteY251" fmla="*/ 54000 h 298698"/>
                <a:gd name="connsiteX252" fmla="*/ 547094 w 1254307"/>
                <a:gd name="connsiteY252" fmla="*/ 54000 h 298698"/>
                <a:gd name="connsiteX253" fmla="*/ 570183 w 1254307"/>
                <a:gd name="connsiteY253" fmla="*/ 79324 h 298698"/>
                <a:gd name="connsiteX254" fmla="*/ 545977 w 1254307"/>
                <a:gd name="connsiteY254" fmla="*/ 105021 h 298698"/>
                <a:gd name="connsiteX255" fmla="*/ 522887 w 1254307"/>
                <a:gd name="connsiteY255" fmla="*/ 79697 h 298698"/>
                <a:gd name="connsiteX256" fmla="*/ 547094 w 1254307"/>
                <a:gd name="connsiteY256" fmla="*/ 54000 h 298698"/>
                <a:gd name="connsiteX257" fmla="*/ 409301 w 1254307"/>
                <a:gd name="connsiteY257" fmla="*/ 54000 h 298698"/>
                <a:gd name="connsiteX258" fmla="*/ 429412 w 1254307"/>
                <a:gd name="connsiteY258" fmla="*/ 78579 h 298698"/>
                <a:gd name="connsiteX259" fmla="*/ 429412 w 1254307"/>
                <a:gd name="connsiteY259" fmla="*/ 81186 h 298698"/>
                <a:gd name="connsiteX260" fmla="*/ 429412 w 1254307"/>
                <a:gd name="connsiteY260" fmla="*/ 81931 h 298698"/>
                <a:gd name="connsiteX261" fmla="*/ 395894 w 1254307"/>
                <a:gd name="connsiteY261" fmla="*/ 81931 h 298698"/>
                <a:gd name="connsiteX262" fmla="*/ 395894 w 1254307"/>
                <a:gd name="connsiteY262" fmla="*/ 82676 h 298698"/>
                <a:gd name="connsiteX263" fmla="*/ 395894 w 1254307"/>
                <a:gd name="connsiteY263" fmla="*/ 84166 h 298698"/>
                <a:gd name="connsiteX264" fmla="*/ 410791 w 1254307"/>
                <a:gd name="connsiteY264" fmla="*/ 97200 h 298698"/>
                <a:gd name="connsiteX265" fmla="*/ 424198 w 1254307"/>
                <a:gd name="connsiteY265" fmla="*/ 93476 h 298698"/>
                <a:gd name="connsiteX266" fmla="*/ 427549 w 1254307"/>
                <a:gd name="connsiteY266" fmla="*/ 99807 h 298698"/>
                <a:gd name="connsiteX267" fmla="*/ 410046 w 1254307"/>
                <a:gd name="connsiteY267" fmla="*/ 104648 h 298698"/>
                <a:gd name="connsiteX268" fmla="*/ 386584 w 1254307"/>
                <a:gd name="connsiteY268" fmla="*/ 79697 h 298698"/>
                <a:gd name="connsiteX269" fmla="*/ 409301 w 1254307"/>
                <a:gd name="connsiteY269" fmla="*/ 54000 h 298698"/>
                <a:gd name="connsiteX270" fmla="*/ 465907 w 1254307"/>
                <a:gd name="connsiteY270" fmla="*/ 53627 h 298698"/>
                <a:gd name="connsiteX271" fmla="*/ 484528 w 1254307"/>
                <a:gd name="connsiteY271" fmla="*/ 58469 h 298698"/>
                <a:gd name="connsiteX272" fmla="*/ 484528 w 1254307"/>
                <a:gd name="connsiteY272" fmla="*/ 103531 h 298698"/>
                <a:gd name="connsiteX273" fmla="*/ 479686 w 1254307"/>
                <a:gd name="connsiteY273" fmla="*/ 120662 h 298698"/>
                <a:gd name="connsiteX274" fmla="*/ 462555 w 1254307"/>
                <a:gd name="connsiteY274" fmla="*/ 126620 h 298698"/>
                <a:gd name="connsiteX275" fmla="*/ 442445 w 1254307"/>
                <a:gd name="connsiteY275" fmla="*/ 120289 h 298698"/>
                <a:gd name="connsiteX276" fmla="*/ 446542 w 1254307"/>
                <a:gd name="connsiteY276" fmla="*/ 113958 h 298698"/>
                <a:gd name="connsiteX277" fmla="*/ 461438 w 1254307"/>
                <a:gd name="connsiteY277" fmla="*/ 119172 h 298698"/>
                <a:gd name="connsiteX278" fmla="*/ 471121 w 1254307"/>
                <a:gd name="connsiteY278" fmla="*/ 115448 h 298698"/>
                <a:gd name="connsiteX279" fmla="*/ 474845 w 1254307"/>
                <a:gd name="connsiteY279" fmla="*/ 103531 h 298698"/>
                <a:gd name="connsiteX280" fmla="*/ 474845 w 1254307"/>
                <a:gd name="connsiteY280" fmla="*/ 99807 h 298698"/>
                <a:gd name="connsiteX281" fmla="*/ 473728 w 1254307"/>
                <a:gd name="connsiteY281" fmla="*/ 100179 h 298698"/>
                <a:gd name="connsiteX282" fmla="*/ 473355 w 1254307"/>
                <a:gd name="connsiteY282" fmla="*/ 100551 h 298698"/>
                <a:gd name="connsiteX283" fmla="*/ 461811 w 1254307"/>
                <a:gd name="connsiteY283" fmla="*/ 103531 h 298698"/>
                <a:gd name="connsiteX284" fmla="*/ 440583 w 1254307"/>
                <a:gd name="connsiteY284" fmla="*/ 79696 h 298698"/>
                <a:gd name="connsiteX285" fmla="*/ 440583 w 1254307"/>
                <a:gd name="connsiteY285" fmla="*/ 77834 h 298698"/>
                <a:gd name="connsiteX286" fmla="*/ 465907 w 1254307"/>
                <a:gd name="connsiteY286" fmla="*/ 53627 h 298698"/>
                <a:gd name="connsiteX287" fmla="*/ 342267 w 1254307"/>
                <a:gd name="connsiteY287" fmla="*/ 45807 h 298698"/>
                <a:gd name="connsiteX288" fmla="*/ 342267 w 1254307"/>
                <a:gd name="connsiteY288" fmla="*/ 68152 h 298698"/>
                <a:gd name="connsiteX289" fmla="*/ 347480 w 1254307"/>
                <a:gd name="connsiteY289" fmla="*/ 68152 h 298698"/>
                <a:gd name="connsiteX290" fmla="*/ 360887 w 1254307"/>
                <a:gd name="connsiteY290" fmla="*/ 64800 h 298698"/>
                <a:gd name="connsiteX291" fmla="*/ 361260 w 1254307"/>
                <a:gd name="connsiteY291" fmla="*/ 48786 h 298698"/>
                <a:gd name="connsiteX292" fmla="*/ 350832 w 1254307"/>
                <a:gd name="connsiteY292" fmla="*/ 45807 h 298698"/>
                <a:gd name="connsiteX293" fmla="*/ 505011 w 1254307"/>
                <a:gd name="connsiteY293" fmla="*/ 37986 h 298698"/>
                <a:gd name="connsiteX294" fmla="*/ 510969 w 1254307"/>
                <a:gd name="connsiteY294" fmla="*/ 43945 h 298698"/>
                <a:gd name="connsiteX295" fmla="*/ 505011 w 1254307"/>
                <a:gd name="connsiteY295" fmla="*/ 49531 h 298698"/>
                <a:gd name="connsiteX296" fmla="*/ 499052 w 1254307"/>
                <a:gd name="connsiteY296" fmla="*/ 43945 h 298698"/>
                <a:gd name="connsiteX297" fmla="*/ 505011 w 1254307"/>
                <a:gd name="connsiteY297" fmla="*/ 37986 h 298698"/>
                <a:gd name="connsiteX298" fmla="*/ 331839 w 1254307"/>
                <a:gd name="connsiteY298" fmla="*/ 37614 h 298698"/>
                <a:gd name="connsiteX299" fmla="*/ 348970 w 1254307"/>
                <a:gd name="connsiteY299" fmla="*/ 37614 h 298698"/>
                <a:gd name="connsiteX300" fmla="*/ 368708 w 1254307"/>
                <a:gd name="connsiteY300" fmla="*/ 42828 h 298698"/>
                <a:gd name="connsiteX301" fmla="*/ 373922 w 1254307"/>
                <a:gd name="connsiteY301" fmla="*/ 55862 h 298698"/>
                <a:gd name="connsiteX302" fmla="*/ 369825 w 1254307"/>
                <a:gd name="connsiteY302" fmla="*/ 67407 h 298698"/>
                <a:gd name="connsiteX303" fmla="*/ 359025 w 1254307"/>
                <a:gd name="connsiteY303" fmla="*/ 72621 h 298698"/>
                <a:gd name="connsiteX304" fmla="*/ 365729 w 1254307"/>
                <a:gd name="connsiteY304" fmla="*/ 76345 h 298698"/>
                <a:gd name="connsiteX305" fmla="*/ 370198 w 1254307"/>
                <a:gd name="connsiteY305" fmla="*/ 84538 h 298698"/>
                <a:gd name="connsiteX306" fmla="*/ 378391 w 1254307"/>
                <a:gd name="connsiteY306" fmla="*/ 103531 h 298698"/>
                <a:gd name="connsiteX307" fmla="*/ 367591 w 1254307"/>
                <a:gd name="connsiteY307" fmla="*/ 103531 h 298698"/>
                <a:gd name="connsiteX308" fmla="*/ 359770 w 1254307"/>
                <a:gd name="connsiteY308" fmla="*/ 86028 h 298698"/>
                <a:gd name="connsiteX309" fmla="*/ 345246 w 1254307"/>
                <a:gd name="connsiteY309" fmla="*/ 75973 h 298698"/>
                <a:gd name="connsiteX310" fmla="*/ 341894 w 1254307"/>
                <a:gd name="connsiteY310" fmla="*/ 75973 h 298698"/>
                <a:gd name="connsiteX311" fmla="*/ 341894 w 1254307"/>
                <a:gd name="connsiteY311" fmla="*/ 103531 h 298698"/>
                <a:gd name="connsiteX312" fmla="*/ 331839 w 1254307"/>
                <a:gd name="connsiteY312" fmla="*/ 103531 h 298698"/>
                <a:gd name="connsiteX313" fmla="*/ 131481 w 1254307"/>
                <a:gd name="connsiteY313" fmla="*/ 12290 h 298698"/>
                <a:gd name="connsiteX314" fmla="*/ 113605 w 1254307"/>
                <a:gd name="connsiteY314" fmla="*/ 36869 h 298698"/>
                <a:gd name="connsiteX315" fmla="*/ 96846 w 1254307"/>
                <a:gd name="connsiteY315" fmla="*/ 17876 h 298698"/>
                <a:gd name="connsiteX316" fmla="*/ 92377 w 1254307"/>
                <a:gd name="connsiteY316" fmla="*/ 52883 h 298698"/>
                <a:gd name="connsiteX317" fmla="*/ 60722 w 1254307"/>
                <a:gd name="connsiteY317" fmla="*/ 38731 h 298698"/>
                <a:gd name="connsiteX318" fmla="*/ 67798 w 1254307"/>
                <a:gd name="connsiteY318" fmla="*/ 62938 h 298698"/>
                <a:gd name="connsiteX319" fmla="*/ 38005 w 1254307"/>
                <a:gd name="connsiteY319" fmla="*/ 65917 h 298698"/>
                <a:gd name="connsiteX320" fmla="*/ 64446 w 1254307"/>
                <a:gd name="connsiteY320" fmla="*/ 80069 h 298698"/>
                <a:gd name="connsiteX321" fmla="*/ 90888 w 1254307"/>
                <a:gd name="connsiteY321" fmla="*/ 91614 h 298698"/>
                <a:gd name="connsiteX322" fmla="*/ 134460 w 1254307"/>
                <a:gd name="connsiteY322" fmla="*/ 141145 h 298698"/>
                <a:gd name="connsiteX323" fmla="*/ 69288 w 1254307"/>
                <a:gd name="connsiteY323" fmla="*/ 128483 h 298698"/>
                <a:gd name="connsiteX324" fmla="*/ 45826 w 1254307"/>
                <a:gd name="connsiteY324" fmla="*/ 111352 h 298698"/>
                <a:gd name="connsiteX325" fmla="*/ 20874 w 1254307"/>
                <a:gd name="connsiteY325" fmla="*/ 96083 h 298698"/>
                <a:gd name="connsiteX326" fmla="*/ 32791 w 1254307"/>
                <a:gd name="connsiteY326" fmla="*/ 123641 h 298698"/>
                <a:gd name="connsiteX327" fmla="*/ 8957 w 1254307"/>
                <a:gd name="connsiteY327" fmla="*/ 128483 h 298698"/>
                <a:gd name="connsiteX328" fmla="*/ 37260 w 1254307"/>
                <a:gd name="connsiteY328" fmla="*/ 149710 h 298698"/>
                <a:gd name="connsiteX329" fmla="*/ 8957 w 1254307"/>
                <a:gd name="connsiteY329" fmla="*/ 170938 h 298698"/>
                <a:gd name="connsiteX330" fmla="*/ 32791 w 1254307"/>
                <a:gd name="connsiteY330" fmla="*/ 175779 h 298698"/>
                <a:gd name="connsiteX331" fmla="*/ 20874 w 1254307"/>
                <a:gd name="connsiteY331" fmla="*/ 203338 h 298698"/>
                <a:gd name="connsiteX332" fmla="*/ 45453 w 1254307"/>
                <a:gd name="connsiteY332" fmla="*/ 188069 h 298698"/>
                <a:gd name="connsiteX333" fmla="*/ 68915 w 1254307"/>
                <a:gd name="connsiteY333" fmla="*/ 170566 h 298698"/>
                <a:gd name="connsiteX334" fmla="*/ 134088 w 1254307"/>
                <a:gd name="connsiteY334" fmla="*/ 157903 h 298698"/>
                <a:gd name="connsiteX335" fmla="*/ 90515 w 1254307"/>
                <a:gd name="connsiteY335" fmla="*/ 207434 h 298698"/>
                <a:gd name="connsiteX336" fmla="*/ 64074 w 1254307"/>
                <a:gd name="connsiteY336" fmla="*/ 218979 h 298698"/>
                <a:gd name="connsiteX337" fmla="*/ 37633 w 1254307"/>
                <a:gd name="connsiteY337" fmla="*/ 233131 h 298698"/>
                <a:gd name="connsiteX338" fmla="*/ 67426 w 1254307"/>
                <a:gd name="connsiteY338" fmla="*/ 236110 h 298698"/>
                <a:gd name="connsiteX339" fmla="*/ 58860 w 1254307"/>
                <a:gd name="connsiteY339" fmla="*/ 259572 h 298698"/>
                <a:gd name="connsiteX340" fmla="*/ 91260 w 1254307"/>
                <a:gd name="connsiteY340" fmla="*/ 246166 h 298698"/>
                <a:gd name="connsiteX341" fmla="*/ 96102 w 1254307"/>
                <a:gd name="connsiteY341" fmla="*/ 280800 h 298698"/>
                <a:gd name="connsiteX342" fmla="*/ 112488 w 1254307"/>
                <a:gd name="connsiteY342" fmla="*/ 261807 h 298698"/>
                <a:gd name="connsiteX343" fmla="*/ 130364 w 1254307"/>
                <a:gd name="connsiteY343" fmla="*/ 286386 h 298698"/>
                <a:gd name="connsiteX344" fmla="*/ 129619 w 1254307"/>
                <a:gd name="connsiteY344" fmla="*/ 256593 h 298698"/>
                <a:gd name="connsiteX345" fmla="*/ 126639 w 1254307"/>
                <a:gd name="connsiteY345" fmla="*/ 228290 h 298698"/>
                <a:gd name="connsiteX346" fmla="*/ 147867 w 1254307"/>
                <a:gd name="connsiteY346" fmla="*/ 165724 h 298698"/>
                <a:gd name="connsiteX347" fmla="*/ 169095 w 1254307"/>
                <a:gd name="connsiteY347" fmla="*/ 228290 h 298698"/>
                <a:gd name="connsiteX348" fmla="*/ 166115 w 1254307"/>
                <a:gd name="connsiteY348" fmla="*/ 256593 h 298698"/>
                <a:gd name="connsiteX349" fmla="*/ 165370 w 1254307"/>
                <a:gd name="connsiteY349" fmla="*/ 286386 h 298698"/>
                <a:gd name="connsiteX350" fmla="*/ 183246 w 1254307"/>
                <a:gd name="connsiteY350" fmla="*/ 261807 h 298698"/>
                <a:gd name="connsiteX351" fmla="*/ 199632 w 1254307"/>
                <a:gd name="connsiteY351" fmla="*/ 280800 h 298698"/>
                <a:gd name="connsiteX352" fmla="*/ 204474 w 1254307"/>
                <a:gd name="connsiteY352" fmla="*/ 246166 h 298698"/>
                <a:gd name="connsiteX353" fmla="*/ 236874 w 1254307"/>
                <a:gd name="connsiteY353" fmla="*/ 259572 h 298698"/>
                <a:gd name="connsiteX354" fmla="*/ 229053 w 1254307"/>
                <a:gd name="connsiteY354" fmla="*/ 236110 h 298698"/>
                <a:gd name="connsiteX355" fmla="*/ 258846 w 1254307"/>
                <a:gd name="connsiteY355" fmla="*/ 233131 h 298698"/>
                <a:gd name="connsiteX356" fmla="*/ 232405 w 1254307"/>
                <a:gd name="connsiteY356" fmla="*/ 218979 h 298698"/>
                <a:gd name="connsiteX357" fmla="*/ 205963 w 1254307"/>
                <a:gd name="connsiteY357" fmla="*/ 207434 h 298698"/>
                <a:gd name="connsiteX358" fmla="*/ 162391 w 1254307"/>
                <a:gd name="connsiteY358" fmla="*/ 157903 h 298698"/>
                <a:gd name="connsiteX359" fmla="*/ 227563 w 1254307"/>
                <a:gd name="connsiteY359" fmla="*/ 170566 h 298698"/>
                <a:gd name="connsiteX360" fmla="*/ 251025 w 1254307"/>
                <a:gd name="connsiteY360" fmla="*/ 187697 h 298698"/>
                <a:gd name="connsiteX361" fmla="*/ 275977 w 1254307"/>
                <a:gd name="connsiteY361" fmla="*/ 202966 h 298698"/>
                <a:gd name="connsiteX362" fmla="*/ 264060 w 1254307"/>
                <a:gd name="connsiteY362" fmla="*/ 175407 h 298698"/>
                <a:gd name="connsiteX363" fmla="*/ 289384 w 1254307"/>
                <a:gd name="connsiteY363" fmla="*/ 170938 h 298698"/>
                <a:gd name="connsiteX364" fmla="*/ 261081 w 1254307"/>
                <a:gd name="connsiteY364" fmla="*/ 149710 h 298698"/>
                <a:gd name="connsiteX365" fmla="*/ 289384 w 1254307"/>
                <a:gd name="connsiteY365" fmla="*/ 128483 h 298698"/>
                <a:gd name="connsiteX366" fmla="*/ 265550 w 1254307"/>
                <a:gd name="connsiteY366" fmla="*/ 123641 h 298698"/>
                <a:gd name="connsiteX367" fmla="*/ 277467 w 1254307"/>
                <a:gd name="connsiteY367" fmla="*/ 96083 h 298698"/>
                <a:gd name="connsiteX368" fmla="*/ 252515 w 1254307"/>
                <a:gd name="connsiteY368" fmla="*/ 111352 h 298698"/>
                <a:gd name="connsiteX369" fmla="*/ 229053 w 1254307"/>
                <a:gd name="connsiteY369" fmla="*/ 128483 h 298698"/>
                <a:gd name="connsiteX370" fmla="*/ 163881 w 1254307"/>
                <a:gd name="connsiteY370" fmla="*/ 141145 h 298698"/>
                <a:gd name="connsiteX371" fmla="*/ 207453 w 1254307"/>
                <a:gd name="connsiteY371" fmla="*/ 91614 h 298698"/>
                <a:gd name="connsiteX372" fmla="*/ 233894 w 1254307"/>
                <a:gd name="connsiteY372" fmla="*/ 80069 h 298698"/>
                <a:gd name="connsiteX373" fmla="*/ 260336 w 1254307"/>
                <a:gd name="connsiteY373" fmla="*/ 65917 h 298698"/>
                <a:gd name="connsiteX374" fmla="*/ 230543 w 1254307"/>
                <a:gd name="connsiteY374" fmla="*/ 62938 h 298698"/>
                <a:gd name="connsiteX375" fmla="*/ 237619 w 1254307"/>
                <a:gd name="connsiteY375" fmla="*/ 38731 h 298698"/>
                <a:gd name="connsiteX376" fmla="*/ 205963 w 1254307"/>
                <a:gd name="connsiteY376" fmla="*/ 52883 h 298698"/>
                <a:gd name="connsiteX377" fmla="*/ 201495 w 1254307"/>
                <a:gd name="connsiteY377" fmla="*/ 17876 h 298698"/>
                <a:gd name="connsiteX378" fmla="*/ 184363 w 1254307"/>
                <a:gd name="connsiteY378" fmla="*/ 36869 h 298698"/>
                <a:gd name="connsiteX379" fmla="*/ 166488 w 1254307"/>
                <a:gd name="connsiteY379" fmla="*/ 12290 h 298698"/>
                <a:gd name="connsiteX380" fmla="*/ 167232 w 1254307"/>
                <a:gd name="connsiteY380" fmla="*/ 42083 h 298698"/>
                <a:gd name="connsiteX381" fmla="*/ 170212 w 1254307"/>
                <a:gd name="connsiteY381" fmla="*/ 70386 h 298698"/>
                <a:gd name="connsiteX382" fmla="*/ 148984 w 1254307"/>
                <a:gd name="connsiteY382" fmla="*/ 132952 h 298698"/>
                <a:gd name="connsiteX383" fmla="*/ 127757 w 1254307"/>
                <a:gd name="connsiteY383" fmla="*/ 70386 h 298698"/>
                <a:gd name="connsiteX384" fmla="*/ 130736 w 1254307"/>
                <a:gd name="connsiteY384" fmla="*/ 42083 h 298698"/>
                <a:gd name="connsiteX385" fmla="*/ 131481 w 1254307"/>
                <a:gd name="connsiteY385" fmla="*/ 12290 h 298698"/>
                <a:gd name="connsiteX386" fmla="*/ 134833 w 1254307"/>
                <a:gd name="connsiteY386" fmla="*/ 0 h 298698"/>
                <a:gd name="connsiteX387" fmla="*/ 134833 w 1254307"/>
                <a:gd name="connsiteY387" fmla="*/ 67779 h 298698"/>
                <a:gd name="connsiteX388" fmla="*/ 148239 w 1254307"/>
                <a:gd name="connsiteY388" fmla="*/ 107255 h 298698"/>
                <a:gd name="connsiteX389" fmla="*/ 161646 w 1254307"/>
                <a:gd name="connsiteY389" fmla="*/ 67779 h 298698"/>
                <a:gd name="connsiteX390" fmla="*/ 161646 w 1254307"/>
                <a:gd name="connsiteY390" fmla="*/ 0 h 298698"/>
                <a:gd name="connsiteX391" fmla="*/ 184363 w 1254307"/>
                <a:gd name="connsiteY391" fmla="*/ 19738 h 298698"/>
                <a:gd name="connsiteX392" fmla="*/ 202612 w 1254307"/>
                <a:gd name="connsiteY392" fmla="*/ 9310 h 298698"/>
                <a:gd name="connsiteX393" fmla="*/ 214901 w 1254307"/>
                <a:gd name="connsiteY393" fmla="*/ 34634 h 298698"/>
                <a:gd name="connsiteX394" fmla="*/ 242088 w 1254307"/>
                <a:gd name="connsiteY394" fmla="*/ 32400 h 298698"/>
                <a:gd name="connsiteX395" fmla="*/ 242832 w 1254307"/>
                <a:gd name="connsiteY395" fmla="*/ 53255 h 298698"/>
                <a:gd name="connsiteX396" fmla="*/ 271136 w 1254307"/>
                <a:gd name="connsiteY396" fmla="*/ 62938 h 298698"/>
                <a:gd name="connsiteX397" fmla="*/ 212294 w 1254307"/>
                <a:gd name="connsiteY397" fmla="*/ 96828 h 298698"/>
                <a:gd name="connsiteX398" fmla="*/ 184736 w 1254307"/>
                <a:gd name="connsiteY398" fmla="*/ 128110 h 298698"/>
                <a:gd name="connsiteX399" fmla="*/ 226074 w 1254307"/>
                <a:gd name="connsiteY399" fmla="*/ 119917 h 298698"/>
                <a:gd name="connsiteX400" fmla="*/ 284543 w 1254307"/>
                <a:gd name="connsiteY400" fmla="*/ 85655 h 298698"/>
                <a:gd name="connsiteX401" fmla="*/ 279329 w 1254307"/>
                <a:gd name="connsiteY401" fmla="*/ 115448 h 298698"/>
                <a:gd name="connsiteX402" fmla="*/ 296460 w 1254307"/>
                <a:gd name="connsiteY402" fmla="*/ 125876 h 298698"/>
                <a:gd name="connsiteX403" fmla="*/ 280074 w 1254307"/>
                <a:gd name="connsiteY403" fmla="*/ 149338 h 298698"/>
                <a:gd name="connsiteX404" fmla="*/ 296460 w 1254307"/>
                <a:gd name="connsiteY404" fmla="*/ 173172 h 298698"/>
                <a:gd name="connsiteX405" fmla="*/ 279329 w 1254307"/>
                <a:gd name="connsiteY405" fmla="*/ 183600 h 298698"/>
                <a:gd name="connsiteX406" fmla="*/ 284543 w 1254307"/>
                <a:gd name="connsiteY406" fmla="*/ 213393 h 298698"/>
                <a:gd name="connsiteX407" fmla="*/ 226074 w 1254307"/>
                <a:gd name="connsiteY407" fmla="*/ 179131 h 298698"/>
                <a:gd name="connsiteX408" fmla="*/ 184736 w 1254307"/>
                <a:gd name="connsiteY408" fmla="*/ 170938 h 298698"/>
                <a:gd name="connsiteX409" fmla="*/ 212294 w 1254307"/>
                <a:gd name="connsiteY409" fmla="*/ 202221 h 298698"/>
                <a:gd name="connsiteX410" fmla="*/ 271136 w 1254307"/>
                <a:gd name="connsiteY410" fmla="*/ 236110 h 298698"/>
                <a:gd name="connsiteX411" fmla="*/ 243205 w 1254307"/>
                <a:gd name="connsiteY411" fmla="*/ 245793 h 298698"/>
                <a:gd name="connsiteX412" fmla="*/ 243205 w 1254307"/>
                <a:gd name="connsiteY412" fmla="*/ 265903 h 298698"/>
                <a:gd name="connsiteX413" fmla="*/ 214901 w 1254307"/>
                <a:gd name="connsiteY413" fmla="*/ 264041 h 298698"/>
                <a:gd name="connsiteX414" fmla="*/ 202239 w 1254307"/>
                <a:gd name="connsiteY414" fmla="*/ 289366 h 298698"/>
                <a:gd name="connsiteX415" fmla="*/ 184363 w 1254307"/>
                <a:gd name="connsiteY415" fmla="*/ 278938 h 298698"/>
                <a:gd name="connsiteX416" fmla="*/ 161646 w 1254307"/>
                <a:gd name="connsiteY416" fmla="*/ 298676 h 298698"/>
                <a:gd name="connsiteX417" fmla="*/ 161646 w 1254307"/>
                <a:gd name="connsiteY417" fmla="*/ 230897 h 298698"/>
                <a:gd name="connsiteX418" fmla="*/ 148239 w 1254307"/>
                <a:gd name="connsiteY418" fmla="*/ 191421 h 298698"/>
                <a:gd name="connsiteX419" fmla="*/ 134833 w 1254307"/>
                <a:gd name="connsiteY419" fmla="*/ 230897 h 298698"/>
                <a:gd name="connsiteX420" fmla="*/ 134833 w 1254307"/>
                <a:gd name="connsiteY420" fmla="*/ 298676 h 298698"/>
                <a:gd name="connsiteX421" fmla="*/ 112115 w 1254307"/>
                <a:gd name="connsiteY421" fmla="*/ 278938 h 298698"/>
                <a:gd name="connsiteX422" fmla="*/ 94239 w 1254307"/>
                <a:gd name="connsiteY422" fmla="*/ 289366 h 298698"/>
                <a:gd name="connsiteX423" fmla="*/ 81577 w 1254307"/>
                <a:gd name="connsiteY423" fmla="*/ 264041 h 298698"/>
                <a:gd name="connsiteX424" fmla="*/ 53274 w 1254307"/>
                <a:gd name="connsiteY424" fmla="*/ 265903 h 298698"/>
                <a:gd name="connsiteX425" fmla="*/ 53274 w 1254307"/>
                <a:gd name="connsiteY425" fmla="*/ 245793 h 298698"/>
                <a:gd name="connsiteX426" fmla="*/ 25343 w 1254307"/>
                <a:gd name="connsiteY426" fmla="*/ 236110 h 298698"/>
                <a:gd name="connsiteX427" fmla="*/ 84184 w 1254307"/>
                <a:gd name="connsiteY427" fmla="*/ 202221 h 298698"/>
                <a:gd name="connsiteX428" fmla="*/ 111743 w 1254307"/>
                <a:gd name="connsiteY428" fmla="*/ 170938 h 298698"/>
                <a:gd name="connsiteX429" fmla="*/ 70405 w 1254307"/>
                <a:gd name="connsiteY429" fmla="*/ 179131 h 298698"/>
                <a:gd name="connsiteX430" fmla="*/ 11936 w 1254307"/>
                <a:gd name="connsiteY430" fmla="*/ 213393 h 298698"/>
                <a:gd name="connsiteX431" fmla="*/ 17150 w 1254307"/>
                <a:gd name="connsiteY431" fmla="*/ 183600 h 298698"/>
                <a:gd name="connsiteX432" fmla="*/ 19 w 1254307"/>
                <a:gd name="connsiteY432" fmla="*/ 173172 h 298698"/>
                <a:gd name="connsiteX433" fmla="*/ 16405 w 1254307"/>
                <a:gd name="connsiteY433" fmla="*/ 149710 h 298698"/>
                <a:gd name="connsiteX434" fmla="*/ 19 w 1254307"/>
                <a:gd name="connsiteY434" fmla="*/ 126248 h 298698"/>
                <a:gd name="connsiteX435" fmla="*/ 17150 w 1254307"/>
                <a:gd name="connsiteY435" fmla="*/ 115821 h 298698"/>
                <a:gd name="connsiteX436" fmla="*/ 11936 w 1254307"/>
                <a:gd name="connsiteY436" fmla="*/ 86028 h 298698"/>
                <a:gd name="connsiteX437" fmla="*/ 70405 w 1254307"/>
                <a:gd name="connsiteY437" fmla="*/ 120290 h 298698"/>
                <a:gd name="connsiteX438" fmla="*/ 111743 w 1254307"/>
                <a:gd name="connsiteY438" fmla="*/ 128483 h 298698"/>
                <a:gd name="connsiteX439" fmla="*/ 84184 w 1254307"/>
                <a:gd name="connsiteY439" fmla="*/ 97200 h 298698"/>
                <a:gd name="connsiteX440" fmla="*/ 25343 w 1254307"/>
                <a:gd name="connsiteY440" fmla="*/ 63683 h 298698"/>
                <a:gd name="connsiteX441" fmla="*/ 53646 w 1254307"/>
                <a:gd name="connsiteY441" fmla="*/ 53628 h 298698"/>
                <a:gd name="connsiteX442" fmla="*/ 54391 w 1254307"/>
                <a:gd name="connsiteY442" fmla="*/ 32400 h 298698"/>
                <a:gd name="connsiteX443" fmla="*/ 81577 w 1254307"/>
                <a:gd name="connsiteY443" fmla="*/ 34634 h 298698"/>
                <a:gd name="connsiteX444" fmla="*/ 93867 w 1254307"/>
                <a:gd name="connsiteY444" fmla="*/ 9310 h 298698"/>
                <a:gd name="connsiteX445" fmla="*/ 112115 w 1254307"/>
                <a:gd name="connsiteY445" fmla="*/ 19738 h 298698"/>
                <a:gd name="connsiteX446" fmla="*/ 134833 w 1254307"/>
                <a:gd name="connsiteY446" fmla="*/ 0 h 298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</a:cxnLst>
              <a:rect l="l" t="t" r="r" b="b"/>
              <a:pathLst>
                <a:path w="1254307" h="298698">
                  <a:moveTo>
                    <a:pt x="1053948" y="221958"/>
                  </a:moveTo>
                  <a:cubicBezTo>
                    <a:pt x="1040541" y="221958"/>
                    <a:pt x="1031604" y="224193"/>
                    <a:pt x="1027135" y="228662"/>
                  </a:cubicBezTo>
                  <a:cubicBezTo>
                    <a:pt x="1024900" y="231269"/>
                    <a:pt x="1023411" y="234620"/>
                    <a:pt x="1023783" y="237972"/>
                  </a:cubicBezTo>
                  <a:cubicBezTo>
                    <a:pt x="1023783" y="246165"/>
                    <a:pt x="1030114" y="251379"/>
                    <a:pt x="1039424" y="251379"/>
                  </a:cubicBezTo>
                  <a:cubicBezTo>
                    <a:pt x="1045755" y="251007"/>
                    <a:pt x="1052086" y="249145"/>
                    <a:pt x="1057672" y="245793"/>
                  </a:cubicBezTo>
                  <a:lnTo>
                    <a:pt x="1058417" y="245420"/>
                  </a:lnTo>
                  <a:lnTo>
                    <a:pt x="1058790" y="245048"/>
                  </a:lnTo>
                  <a:lnTo>
                    <a:pt x="1058790" y="221958"/>
                  </a:lnTo>
                  <a:close/>
                  <a:moveTo>
                    <a:pt x="1221535" y="191793"/>
                  </a:moveTo>
                  <a:cubicBezTo>
                    <a:pt x="1205893" y="191793"/>
                    <a:pt x="1196210" y="203710"/>
                    <a:pt x="1196210" y="221958"/>
                  </a:cubicBezTo>
                  <a:cubicBezTo>
                    <a:pt x="1196210" y="238717"/>
                    <a:pt x="1205521" y="250262"/>
                    <a:pt x="1219300" y="250262"/>
                  </a:cubicBezTo>
                  <a:cubicBezTo>
                    <a:pt x="1225259" y="250262"/>
                    <a:pt x="1231217" y="248400"/>
                    <a:pt x="1236059" y="244676"/>
                  </a:cubicBezTo>
                  <a:lnTo>
                    <a:pt x="1236804" y="244303"/>
                  </a:lnTo>
                  <a:lnTo>
                    <a:pt x="1237176" y="196634"/>
                  </a:lnTo>
                  <a:lnTo>
                    <a:pt x="1236804" y="196262"/>
                  </a:lnTo>
                  <a:cubicBezTo>
                    <a:pt x="1232335" y="193283"/>
                    <a:pt x="1227121" y="191793"/>
                    <a:pt x="1221535" y="191793"/>
                  </a:cubicBezTo>
                  <a:close/>
                  <a:moveTo>
                    <a:pt x="850239" y="191793"/>
                  </a:moveTo>
                  <a:cubicBezTo>
                    <a:pt x="836459" y="191793"/>
                    <a:pt x="827521" y="203338"/>
                    <a:pt x="827521" y="220841"/>
                  </a:cubicBezTo>
                  <a:cubicBezTo>
                    <a:pt x="827521" y="238344"/>
                    <a:pt x="837204" y="250634"/>
                    <a:pt x="850983" y="250634"/>
                  </a:cubicBezTo>
                  <a:cubicBezTo>
                    <a:pt x="864763" y="250634"/>
                    <a:pt x="873328" y="239089"/>
                    <a:pt x="873328" y="221586"/>
                  </a:cubicBezTo>
                  <a:cubicBezTo>
                    <a:pt x="873328" y="204082"/>
                    <a:pt x="864018" y="191793"/>
                    <a:pt x="850239" y="191793"/>
                  </a:cubicBezTo>
                  <a:close/>
                  <a:moveTo>
                    <a:pt x="761232" y="191793"/>
                  </a:moveTo>
                  <a:cubicBezTo>
                    <a:pt x="745963" y="191793"/>
                    <a:pt x="735907" y="203710"/>
                    <a:pt x="735907" y="221213"/>
                  </a:cubicBezTo>
                  <a:cubicBezTo>
                    <a:pt x="735907" y="237600"/>
                    <a:pt x="745218" y="248772"/>
                    <a:pt x="758625" y="248772"/>
                  </a:cubicBezTo>
                  <a:cubicBezTo>
                    <a:pt x="764956" y="248772"/>
                    <a:pt x="770914" y="246538"/>
                    <a:pt x="776500" y="242813"/>
                  </a:cubicBezTo>
                  <a:lnTo>
                    <a:pt x="776500" y="195144"/>
                  </a:lnTo>
                  <a:lnTo>
                    <a:pt x="776128" y="194772"/>
                  </a:lnTo>
                  <a:cubicBezTo>
                    <a:pt x="771287" y="192910"/>
                    <a:pt x="766445" y="191793"/>
                    <a:pt x="761232" y="191793"/>
                  </a:cubicBezTo>
                  <a:close/>
                  <a:moveTo>
                    <a:pt x="611893" y="190675"/>
                  </a:moveTo>
                  <a:cubicBezTo>
                    <a:pt x="599976" y="190675"/>
                    <a:pt x="591038" y="199613"/>
                    <a:pt x="589549" y="213020"/>
                  </a:cubicBezTo>
                  <a:lnTo>
                    <a:pt x="589549" y="213765"/>
                  </a:lnTo>
                  <a:lnTo>
                    <a:pt x="630514" y="213765"/>
                  </a:lnTo>
                  <a:lnTo>
                    <a:pt x="630514" y="213020"/>
                  </a:lnTo>
                  <a:cubicBezTo>
                    <a:pt x="630514" y="202593"/>
                    <a:pt x="625673" y="190675"/>
                    <a:pt x="611893" y="190675"/>
                  </a:cubicBezTo>
                  <a:close/>
                  <a:moveTo>
                    <a:pt x="467770" y="178014"/>
                  </a:moveTo>
                  <a:cubicBezTo>
                    <a:pt x="477080" y="177642"/>
                    <a:pt x="486018" y="180249"/>
                    <a:pt x="493839" y="185090"/>
                  </a:cubicBezTo>
                  <a:lnTo>
                    <a:pt x="487880" y="195890"/>
                  </a:lnTo>
                  <a:cubicBezTo>
                    <a:pt x="481921" y="192538"/>
                    <a:pt x="475590" y="190676"/>
                    <a:pt x="468887" y="190676"/>
                  </a:cubicBezTo>
                  <a:cubicBezTo>
                    <a:pt x="458459" y="190676"/>
                    <a:pt x="454735" y="196262"/>
                    <a:pt x="454735" y="201104"/>
                  </a:cubicBezTo>
                  <a:cubicBezTo>
                    <a:pt x="454735" y="207435"/>
                    <a:pt x="461439" y="210414"/>
                    <a:pt x="469632" y="213766"/>
                  </a:cubicBezTo>
                  <a:lnTo>
                    <a:pt x="470749" y="214138"/>
                  </a:lnTo>
                  <a:cubicBezTo>
                    <a:pt x="481921" y="218980"/>
                    <a:pt x="494956" y="224193"/>
                    <a:pt x="494956" y="239835"/>
                  </a:cubicBezTo>
                  <a:cubicBezTo>
                    <a:pt x="494956" y="255476"/>
                    <a:pt x="483039" y="264787"/>
                    <a:pt x="464046" y="264787"/>
                  </a:cubicBezTo>
                  <a:cubicBezTo>
                    <a:pt x="453618" y="264787"/>
                    <a:pt x="443190" y="261807"/>
                    <a:pt x="434625" y="256593"/>
                  </a:cubicBezTo>
                  <a:lnTo>
                    <a:pt x="440584" y="245421"/>
                  </a:lnTo>
                  <a:cubicBezTo>
                    <a:pt x="447287" y="249145"/>
                    <a:pt x="454735" y="251380"/>
                    <a:pt x="462184" y="251752"/>
                  </a:cubicBezTo>
                  <a:cubicBezTo>
                    <a:pt x="471494" y="251752"/>
                    <a:pt x="477453" y="247283"/>
                    <a:pt x="477453" y="240580"/>
                  </a:cubicBezTo>
                  <a:cubicBezTo>
                    <a:pt x="477453" y="233876"/>
                    <a:pt x="471494" y="231642"/>
                    <a:pt x="461811" y="227545"/>
                  </a:cubicBezTo>
                  <a:lnTo>
                    <a:pt x="459204" y="226428"/>
                  </a:lnTo>
                  <a:cubicBezTo>
                    <a:pt x="449894" y="222704"/>
                    <a:pt x="437604" y="217118"/>
                    <a:pt x="437604" y="202221"/>
                  </a:cubicBezTo>
                  <a:cubicBezTo>
                    <a:pt x="437604" y="187324"/>
                    <a:pt x="449894" y="178014"/>
                    <a:pt x="467770" y="178014"/>
                  </a:cubicBezTo>
                  <a:close/>
                  <a:moveTo>
                    <a:pt x="1134762" y="177641"/>
                  </a:moveTo>
                  <a:cubicBezTo>
                    <a:pt x="1142210" y="177269"/>
                    <a:pt x="1149659" y="179876"/>
                    <a:pt x="1155245" y="185089"/>
                  </a:cubicBezTo>
                  <a:cubicBezTo>
                    <a:pt x="1163438" y="193282"/>
                    <a:pt x="1163438" y="203710"/>
                    <a:pt x="1163438" y="215627"/>
                  </a:cubicBezTo>
                  <a:lnTo>
                    <a:pt x="1163438" y="262551"/>
                  </a:lnTo>
                  <a:lnTo>
                    <a:pt x="1146307" y="262551"/>
                  </a:lnTo>
                  <a:lnTo>
                    <a:pt x="1146307" y="217489"/>
                  </a:lnTo>
                  <a:cubicBezTo>
                    <a:pt x="1146307" y="206317"/>
                    <a:pt x="1146307" y="200358"/>
                    <a:pt x="1142210" y="196262"/>
                  </a:cubicBezTo>
                  <a:cubicBezTo>
                    <a:pt x="1139231" y="193655"/>
                    <a:pt x="1135134" y="192165"/>
                    <a:pt x="1131038" y="192538"/>
                  </a:cubicBezTo>
                  <a:cubicBezTo>
                    <a:pt x="1124334" y="192910"/>
                    <a:pt x="1117631" y="195144"/>
                    <a:pt x="1112045" y="198869"/>
                  </a:cubicBezTo>
                  <a:lnTo>
                    <a:pt x="1111672" y="199241"/>
                  </a:lnTo>
                  <a:lnTo>
                    <a:pt x="1111672" y="262924"/>
                  </a:lnTo>
                  <a:lnTo>
                    <a:pt x="1094169" y="262924"/>
                  </a:lnTo>
                  <a:lnTo>
                    <a:pt x="1094169" y="180248"/>
                  </a:lnTo>
                  <a:lnTo>
                    <a:pt x="1109066" y="180248"/>
                  </a:lnTo>
                  <a:lnTo>
                    <a:pt x="1109066" y="187324"/>
                  </a:lnTo>
                  <a:lnTo>
                    <a:pt x="1110183" y="186207"/>
                  </a:lnTo>
                  <a:cubicBezTo>
                    <a:pt x="1117259" y="180993"/>
                    <a:pt x="1125824" y="178013"/>
                    <a:pt x="1134762" y="177641"/>
                  </a:cubicBezTo>
                  <a:close/>
                  <a:moveTo>
                    <a:pt x="1043148" y="177641"/>
                  </a:moveTo>
                  <a:cubicBezTo>
                    <a:pt x="1055066" y="177641"/>
                    <a:pt x="1062886" y="180248"/>
                    <a:pt x="1068845" y="186207"/>
                  </a:cubicBezTo>
                  <a:cubicBezTo>
                    <a:pt x="1075176" y="192538"/>
                    <a:pt x="1075176" y="200731"/>
                    <a:pt x="1074804" y="211531"/>
                  </a:cubicBezTo>
                  <a:lnTo>
                    <a:pt x="1074804" y="262924"/>
                  </a:lnTo>
                  <a:lnTo>
                    <a:pt x="1059907" y="262924"/>
                  </a:lnTo>
                  <a:lnTo>
                    <a:pt x="1059907" y="255848"/>
                  </a:lnTo>
                  <a:lnTo>
                    <a:pt x="1058790" y="256593"/>
                  </a:lnTo>
                  <a:cubicBezTo>
                    <a:pt x="1051714" y="261434"/>
                    <a:pt x="1043148" y="264414"/>
                    <a:pt x="1034583" y="264414"/>
                  </a:cubicBezTo>
                  <a:cubicBezTo>
                    <a:pt x="1018942" y="264414"/>
                    <a:pt x="1008514" y="253986"/>
                    <a:pt x="1008514" y="238717"/>
                  </a:cubicBezTo>
                  <a:cubicBezTo>
                    <a:pt x="1008514" y="219724"/>
                    <a:pt x="1024155" y="210041"/>
                    <a:pt x="1055066" y="210041"/>
                  </a:cubicBezTo>
                  <a:lnTo>
                    <a:pt x="1058790" y="210041"/>
                  </a:lnTo>
                  <a:lnTo>
                    <a:pt x="1058790" y="205945"/>
                  </a:lnTo>
                  <a:cubicBezTo>
                    <a:pt x="1058790" y="200731"/>
                    <a:pt x="1058790" y="197751"/>
                    <a:pt x="1055810" y="194772"/>
                  </a:cubicBezTo>
                  <a:cubicBezTo>
                    <a:pt x="1052831" y="191793"/>
                    <a:pt x="1048735" y="190676"/>
                    <a:pt x="1041659" y="190676"/>
                  </a:cubicBezTo>
                  <a:cubicBezTo>
                    <a:pt x="1033838" y="191048"/>
                    <a:pt x="1026017" y="193282"/>
                    <a:pt x="1019314" y="197007"/>
                  </a:cubicBezTo>
                  <a:lnTo>
                    <a:pt x="1013355" y="186207"/>
                  </a:lnTo>
                  <a:cubicBezTo>
                    <a:pt x="1021921" y="180248"/>
                    <a:pt x="1032348" y="177269"/>
                    <a:pt x="1043148" y="177641"/>
                  </a:cubicBezTo>
                  <a:close/>
                  <a:moveTo>
                    <a:pt x="851356" y="177641"/>
                  </a:moveTo>
                  <a:cubicBezTo>
                    <a:pt x="875190" y="177641"/>
                    <a:pt x="891204" y="194027"/>
                    <a:pt x="891204" y="220469"/>
                  </a:cubicBezTo>
                  <a:cubicBezTo>
                    <a:pt x="891204" y="246910"/>
                    <a:pt x="874446" y="264413"/>
                    <a:pt x="849866" y="264413"/>
                  </a:cubicBezTo>
                  <a:cubicBezTo>
                    <a:pt x="826032" y="264413"/>
                    <a:pt x="810018" y="248027"/>
                    <a:pt x="810018" y="221586"/>
                  </a:cubicBezTo>
                  <a:cubicBezTo>
                    <a:pt x="810018" y="195144"/>
                    <a:pt x="826777" y="177641"/>
                    <a:pt x="851356" y="177641"/>
                  </a:cubicBezTo>
                  <a:close/>
                  <a:moveTo>
                    <a:pt x="761604" y="177641"/>
                  </a:moveTo>
                  <a:cubicBezTo>
                    <a:pt x="772776" y="178013"/>
                    <a:pt x="783576" y="180620"/>
                    <a:pt x="793631" y="185834"/>
                  </a:cubicBezTo>
                  <a:lnTo>
                    <a:pt x="793631" y="259200"/>
                  </a:lnTo>
                  <a:cubicBezTo>
                    <a:pt x="793631" y="271862"/>
                    <a:pt x="793259" y="280055"/>
                    <a:pt x="785438" y="288248"/>
                  </a:cubicBezTo>
                  <a:cubicBezTo>
                    <a:pt x="778735" y="295324"/>
                    <a:pt x="769052" y="298675"/>
                    <a:pt x="756390" y="298675"/>
                  </a:cubicBezTo>
                  <a:cubicBezTo>
                    <a:pt x="744101" y="299048"/>
                    <a:pt x="731811" y="294951"/>
                    <a:pt x="721756" y="287503"/>
                  </a:cubicBezTo>
                  <a:lnTo>
                    <a:pt x="728832" y="276331"/>
                  </a:lnTo>
                  <a:cubicBezTo>
                    <a:pt x="736652" y="281544"/>
                    <a:pt x="745590" y="284524"/>
                    <a:pt x="754528" y="284524"/>
                  </a:cubicBezTo>
                  <a:cubicBezTo>
                    <a:pt x="760487" y="284896"/>
                    <a:pt x="766073" y="283407"/>
                    <a:pt x="770914" y="279682"/>
                  </a:cubicBezTo>
                  <a:cubicBezTo>
                    <a:pt x="776500" y="274841"/>
                    <a:pt x="776873" y="268138"/>
                    <a:pt x="776873" y="259944"/>
                  </a:cubicBezTo>
                  <a:lnTo>
                    <a:pt x="776873" y="256220"/>
                  </a:lnTo>
                  <a:lnTo>
                    <a:pt x="775756" y="256965"/>
                  </a:lnTo>
                  <a:lnTo>
                    <a:pt x="775011" y="257338"/>
                  </a:lnTo>
                  <a:cubicBezTo>
                    <a:pt x="769052" y="260689"/>
                    <a:pt x="761976" y="262551"/>
                    <a:pt x="754901" y="262551"/>
                  </a:cubicBezTo>
                  <a:cubicBezTo>
                    <a:pt x="729949" y="262551"/>
                    <a:pt x="718404" y="241324"/>
                    <a:pt x="718404" y="221958"/>
                  </a:cubicBezTo>
                  <a:cubicBezTo>
                    <a:pt x="718404" y="196262"/>
                    <a:pt x="736652" y="177641"/>
                    <a:pt x="761604" y="177641"/>
                  </a:cubicBezTo>
                  <a:close/>
                  <a:moveTo>
                    <a:pt x="706487" y="177641"/>
                  </a:moveTo>
                  <a:cubicBezTo>
                    <a:pt x="709466" y="177641"/>
                    <a:pt x="712073" y="178013"/>
                    <a:pt x="714680" y="179131"/>
                  </a:cubicBezTo>
                  <a:lnTo>
                    <a:pt x="710583" y="192538"/>
                  </a:lnTo>
                  <a:cubicBezTo>
                    <a:pt x="708721" y="192165"/>
                    <a:pt x="707232" y="192165"/>
                    <a:pt x="705370" y="192165"/>
                  </a:cubicBezTo>
                  <a:cubicBezTo>
                    <a:pt x="695315" y="192165"/>
                    <a:pt x="686004" y="197007"/>
                    <a:pt x="680418" y="205572"/>
                  </a:cubicBezTo>
                  <a:lnTo>
                    <a:pt x="680418" y="262551"/>
                  </a:lnTo>
                  <a:lnTo>
                    <a:pt x="663287" y="262551"/>
                  </a:lnTo>
                  <a:lnTo>
                    <a:pt x="663287" y="180248"/>
                  </a:lnTo>
                  <a:lnTo>
                    <a:pt x="678184" y="180248"/>
                  </a:lnTo>
                  <a:lnTo>
                    <a:pt x="678184" y="192910"/>
                  </a:lnTo>
                  <a:lnTo>
                    <a:pt x="679673" y="190303"/>
                  </a:lnTo>
                  <a:cubicBezTo>
                    <a:pt x="686377" y="182110"/>
                    <a:pt x="696059" y="177641"/>
                    <a:pt x="706487" y="177641"/>
                  </a:cubicBezTo>
                  <a:close/>
                  <a:moveTo>
                    <a:pt x="611521" y="177641"/>
                  </a:moveTo>
                  <a:cubicBezTo>
                    <a:pt x="633866" y="177641"/>
                    <a:pt x="646900" y="193655"/>
                    <a:pt x="646900" y="220096"/>
                  </a:cubicBezTo>
                  <a:cubicBezTo>
                    <a:pt x="646900" y="221586"/>
                    <a:pt x="646528" y="223448"/>
                    <a:pt x="646528" y="224565"/>
                  </a:cubicBezTo>
                  <a:cubicBezTo>
                    <a:pt x="646528" y="224938"/>
                    <a:pt x="646528" y="225682"/>
                    <a:pt x="646528" y="226055"/>
                  </a:cubicBezTo>
                  <a:lnTo>
                    <a:pt x="589549" y="226055"/>
                  </a:lnTo>
                  <a:lnTo>
                    <a:pt x="589549" y="226800"/>
                  </a:lnTo>
                  <a:cubicBezTo>
                    <a:pt x="589549" y="227544"/>
                    <a:pt x="589549" y="227917"/>
                    <a:pt x="589549" y="228662"/>
                  </a:cubicBezTo>
                  <a:cubicBezTo>
                    <a:pt x="590293" y="241696"/>
                    <a:pt x="601466" y="251379"/>
                    <a:pt x="614128" y="250634"/>
                  </a:cubicBezTo>
                  <a:cubicBezTo>
                    <a:pt x="621949" y="250634"/>
                    <a:pt x="629769" y="248400"/>
                    <a:pt x="636845" y="244675"/>
                  </a:cubicBezTo>
                  <a:lnTo>
                    <a:pt x="642804" y="255848"/>
                  </a:lnTo>
                  <a:cubicBezTo>
                    <a:pt x="633866" y="261434"/>
                    <a:pt x="623438" y="264413"/>
                    <a:pt x="612638" y="264413"/>
                  </a:cubicBezTo>
                  <a:cubicBezTo>
                    <a:pt x="588431" y="264413"/>
                    <a:pt x="572790" y="247282"/>
                    <a:pt x="572790" y="221586"/>
                  </a:cubicBezTo>
                  <a:cubicBezTo>
                    <a:pt x="572790" y="195889"/>
                    <a:pt x="588804" y="177641"/>
                    <a:pt x="611521" y="177641"/>
                  </a:cubicBezTo>
                  <a:close/>
                  <a:moveTo>
                    <a:pt x="372060" y="164979"/>
                  </a:moveTo>
                  <a:cubicBezTo>
                    <a:pt x="352694" y="164979"/>
                    <a:pt x="339287" y="182483"/>
                    <a:pt x="339287" y="208179"/>
                  </a:cubicBezTo>
                  <a:cubicBezTo>
                    <a:pt x="339287" y="232758"/>
                    <a:pt x="353067" y="250262"/>
                    <a:pt x="373177" y="250262"/>
                  </a:cubicBezTo>
                  <a:cubicBezTo>
                    <a:pt x="397756" y="250262"/>
                    <a:pt x="406322" y="227545"/>
                    <a:pt x="406322" y="206689"/>
                  </a:cubicBezTo>
                  <a:cubicBezTo>
                    <a:pt x="406322" y="182110"/>
                    <a:pt x="391425" y="164979"/>
                    <a:pt x="372060" y="164979"/>
                  </a:cubicBezTo>
                  <a:close/>
                  <a:moveTo>
                    <a:pt x="915038" y="156041"/>
                  </a:moveTo>
                  <a:lnTo>
                    <a:pt x="932541" y="156041"/>
                  </a:lnTo>
                  <a:lnTo>
                    <a:pt x="932541" y="180248"/>
                  </a:lnTo>
                  <a:lnTo>
                    <a:pt x="957121" y="180248"/>
                  </a:lnTo>
                  <a:lnTo>
                    <a:pt x="957121" y="194027"/>
                  </a:lnTo>
                  <a:lnTo>
                    <a:pt x="932541" y="194027"/>
                  </a:lnTo>
                  <a:lnTo>
                    <a:pt x="932541" y="234248"/>
                  </a:lnTo>
                  <a:cubicBezTo>
                    <a:pt x="932541" y="240951"/>
                    <a:pt x="932541" y="250262"/>
                    <a:pt x="944459" y="250262"/>
                  </a:cubicBezTo>
                  <a:cubicBezTo>
                    <a:pt x="948183" y="250262"/>
                    <a:pt x="951907" y="249517"/>
                    <a:pt x="955259" y="248027"/>
                  </a:cubicBezTo>
                  <a:lnTo>
                    <a:pt x="959728" y="259944"/>
                  </a:lnTo>
                  <a:cubicBezTo>
                    <a:pt x="953769" y="263296"/>
                    <a:pt x="947066" y="264786"/>
                    <a:pt x="940735" y="264786"/>
                  </a:cubicBezTo>
                  <a:cubicBezTo>
                    <a:pt x="933659" y="265158"/>
                    <a:pt x="926583" y="262924"/>
                    <a:pt x="920997" y="258082"/>
                  </a:cubicBezTo>
                  <a:cubicBezTo>
                    <a:pt x="915038" y="251751"/>
                    <a:pt x="915038" y="244675"/>
                    <a:pt x="915038" y="234248"/>
                  </a:cubicBezTo>
                  <a:lnTo>
                    <a:pt x="915038" y="194027"/>
                  </a:lnTo>
                  <a:lnTo>
                    <a:pt x="900514" y="194027"/>
                  </a:lnTo>
                  <a:lnTo>
                    <a:pt x="900514" y="180248"/>
                  </a:lnTo>
                  <a:lnTo>
                    <a:pt x="915038" y="180248"/>
                  </a:lnTo>
                  <a:close/>
                  <a:moveTo>
                    <a:pt x="519163" y="156041"/>
                  </a:moveTo>
                  <a:lnTo>
                    <a:pt x="536667" y="156041"/>
                  </a:lnTo>
                  <a:lnTo>
                    <a:pt x="536667" y="180248"/>
                  </a:lnTo>
                  <a:lnTo>
                    <a:pt x="561246" y="180248"/>
                  </a:lnTo>
                  <a:lnTo>
                    <a:pt x="561246" y="194027"/>
                  </a:lnTo>
                  <a:lnTo>
                    <a:pt x="536667" y="194027"/>
                  </a:lnTo>
                  <a:lnTo>
                    <a:pt x="536667" y="234248"/>
                  </a:lnTo>
                  <a:cubicBezTo>
                    <a:pt x="536667" y="240951"/>
                    <a:pt x="536667" y="250262"/>
                    <a:pt x="548956" y="250262"/>
                  </a:cubicBezTo>
                  <a:cubicBezTo>
                    <a:pt x="552680" y="250262"/>
                    <a:pt x="556404" y="249517"/>
                    <a:pt x="559756" y="248027"/>
                  </a:cubicBezTo>
                  <a:lnTo>
                    <a:pt x="564225" y="259944"/>
                  </a:lnTo>
                  <a:cubicBezTo>
                    <a:pt x="557894" y="263296"/>
                    <a:pt x="551563" y="264786"/>
                    <a:pt x="544860" y="264786"/>
                  </a:cubicBezTo>
                  <a:cubicBezTo>
                    <a:pt x="537784" y="265158"/>
                    <a:pt x="530708" y="262924"/>
                    <a:pt x="525122" y="258082"/>
                  </a:cubicBezTo>
                  <a:cubicBezTo>
                    <a:pt x="519163" y="251751"/>
                    <a:pt x="519163" y="244675"/>
                    <a:pt x="519163" y="234248"/>
                  </a:cubicBezTo>
                  <a:lnTo>
                    <a:pt x="519163" y="194027"/>
                  </a:lnTo>
                  <a:lnTo>
                    <a:pt x="504639" y="194027"/>
                  </a:lnTo>
                  <a:lnTo>
                    <a:pt x="504639" y="180248"/>
                  </a:lnTo>
                  <a:lnTo>
                    <a:pt x="519163" y="180248"/>
                  </a:lnTo>
                  <a:close/>
                  <a:moveTo>
                    <a:pt x="976114" y="150828"/>
                  </a:moveTo>
                  <a:lnTo>
                    <a:pt x="993617" y="150828"/>
                  </a:lnTo>
                  <a:lnTo>
                    <a:pt x="993617" y="262552"/>
                  </a:lnTo>
                  <a:lnTo>
                    <a:pt x="976114" y="262552"/>
                  </a:lnTo>
                  <a:close/>
                  <a:moveTo>
                    <a:pt x="866252" y="150828"/>
                  </a:moveTo>
                  <a:cubicBezTo>
                    <a:pt x="871838" y="150828"/>
                    <a:pt x="875935" y="155297"/>
                    <a:pt x="875935" y="160883"/>
                  </a:cubicBezTo>
                  <a:cubicBezTo>
                    <a:pt x="875935" y="166097"/>
                    <a:pt x="871838" y="170566"/>
                    <a:pt x="866252" y="170566"/>
                  </a:cubicBezTo>
                  <a:cubicBezTo>
                    <a:pt x="860666" y="170566"/>
                    <a:pt x="856569" y="166097"/>
                    <a:pt x="856569" y="160511"/>
                  </a:cubicBezTo>
                  <a:cubicBezTo>
                    <a:pt x="856569" y="154925"/>
                    <a:pt x="861038" y="150828"/>
                    <a:pt x="866252" y="150828"/>
                  </a:cubicBezTo>
                  <a:close/>
                  <a:moveTo>
                    <a:pt x="834597" y="150828"/>
                  </a:moveTo>
                  <a:cubicBezTo>
                    <a:pt x="840183" y="150828"/>
                    <a:pt x="844652" y="154925"/>
                    <a:pt x="844652" y="160511"/>
                  </a:cubicBezTo>
                  <a:cubicBezTo>
                    <a:pt x="844652" y="166097"/>
                    <a:pt x="840555" y="170566"/>
                    <a:pt x="834969" y="170566"/>
                  </a:cubicBezTo>
                  <a:cubicBezTo>
                    <a:pt x="829383" y="170566"/>
                    <a:pt x="824914" y="166469"/>
                    <a:pt x="824914" y="160883"/>
                  </a:cubicBezTo>
                  <a:cubicBezTo>
                    <a:pt x="824914" y="155297"/>
                    <a:pt x="829011" y="150828"/>
                    <a:pt x="834597" y="150828"/>
                  </a:cubicBezTo>
                  <a:close/>
                  <a:moveTo>
                    <a:pt x="1254307" y="150455"/>
                  </a:moveTo>
                  <a:lnTo>
                    <a:pt x="1254307" y="262179"/>
                  </a:lnTo>
                  <a:lnTo>
                    <a:pt x="1239410" y="262179"/>
                  </a:lnTo>
                  <a:lnTo>
                    <a:pt x="1239410" y="255476"/>
                  </a:lnTo>
                  <a:lnTo>
                    <a:pt x="1237921" y="256593"/>
                  </a:lnTo>
                  <a:cubicBezTo>
                    <a:pt x="1231590" y="261807"/>
                    <a:pt x="1223769" y="264414"/>
                    <a:pt x="1215576" y="264414"/>
                  </a:cubicBezTo>
                  <a:cubicBezTo>
                    <a:pt x="1193604" y="264414"/>
                    <a:pt x="1178707" y="247655"/>
                    <a:pt x="1178707" y="222331"/>
                  </a:cubicBezTo>
                  <a:cubicBezTo>
                    <a:pt x="1178707" y="197007"/>
                    <a:pt x="1195838" y="177641"/>
                    <a:pt x="1218555" y="177641"/>
                  </a:cubicBezTo>
                  <a:cubicBezTo>
                    <a:pt x="1224514" y="177641"/>
                    <a:pt x="1230472" y="178758"/>
                    <a:pt x="1235686" y="181738"/>
                  </a:cubicBezTo>
                  <a:lnTo>
                    <a:pt x="1236804" y="182483"/>
                  </a:lnTo>
                  <a:lnTo>
                    <a:pt x="1236804" y="181365"/>
                  </a:lnTo>
                  <a:lnTo>
                    <a:pt x="1236804" y="150827"/>
                  </a:lnTo>
                  <a:close/>
                  <a:moveTo>
                    <a:pt x="373177" y="150455"/>
                  </a:moveTo>
                  <a:cubicBezTo>
                    <a:pt x="403342" y="150455"/>
                    <a:pt x="424942" y="173545"/>
                    <a:pt x="424942" y="206689"/>
                  </a:cubicBezTo>
                  <a:cubicBezTo>
                    <a:pt x="424942" y="241696"/>
                    <a:pt x="403342" y="264786"/>
                    <a:pt x="372804" y="264786"/>
                  </a:cubicBezTo>
                  <a:cubicBezTo>
                    <a:pt x="342267" y="264786"/>
                    <a:pt x="321039" y="240952"/>
                    <a:pt x="321039" y="207434"/>
                  </a:cubicBezTo>
                  <a:cubicBezTo>
                    <a:pt x="321039" y="173917"/>
                    <a:pt x="342267" y="150455"/>
                    <a:pt x="373177" y="150455"/>
                  </a:cubicBezTo>
                  <a:close/>
                  <a:moveTo>
                    <a:pt x="388446" y="123269"/>
                  </a:moveTo>
                  <a:cubicBezTo>
                    <a:pt x="394032" y="123641"/>
                    <a:pt x="398129" y="128483"/>
                    <a:pt x="397756" y="133697"/>
                  </a:cubicBezTo>
                  <a:cubicBezTo>
                    <a:pt x="397384" y="138538"/>
                    <a:pt x="393660" y="142635"/>
                    <a:pt x="388446" y="143007"/>
                  </a:cubicBezTo>
                  <a:cubicBezTo>
                    <a:pt x="382860" y="142635"/>
                    <a:pt x="378763" y="137793"/>
                    <a:pt x="379135" y="132579"/>
                  </a:cubicBezTo>
                  <a:cubicBezTo>
                    <a:pt x="379508" y="127738"/>
                    <a:pt x="383604" y="123641"/>
                    <a:pt x="388446" y="123269"/>
                  </a:cubicBezTo>
                  <a:close/>
                  <a:moveTo>
                    <a:pt x="357163" y="123269"/>
                  </a:moveTo>
                  <a:cubicBezTo>
                    <a:pt x="362749" y="123269"/>
                    <a:pt x="367218" y="127366"/>
                    <a:pt x="367218" y="132952"/>
                  </a:cubicBezTo>
                  <a:cubicBezTo>
                    <a:pt x="367218" y="132952"/>
                    <a:pt x="367218" y="132952"/>
                    <a:pt x="367218" y="133324"/>
                  </a:cubicBezTo>
                  <a:cubicBezTo>
                    <a:pt x="367218" y="138538"/>
                    <a:pt x="362749" y="142635"/>
                    <a:pt x="357535" y="143007"/>
                  </a:cubicBezTo>
                  <a:cubicBezTo>
                    <a:pt x="351949" y="143007"/>
                    <a:pt x="347480" y="138910"/>
                    <a:pt x="347480" y="133324"/>
                  </a:cubicBezTo>
                  <a:cubicBezTo>
                    <a:pt x="347480" y="127738"/>
                    <a:pt x="351577" y="123269"/>
                    <a:pt x="357163" y="123269"/>
                  </a:cubicBezTo>
                  <a:close/>
                  <a:moveTo>
                    <a:pt x="465535" y="61820"/>
                  </a:moveTo>
                  <a:cubicBezTo>
                    <a:pt x="456224" y="61820"/>
                    <a:pt x="450266" y="68896"/>
                    <a:pt x="450266" y="79324"/>
                  </a:cubicBezTo>
                  <a:cubicBezTo>
                    <a:pt x="450266" y="89007"/>
                    <a:pt x="455852" y="95710"/>
                    <a:pt x="464045" y="95710"/>
                  </a:cubicBezTo>
                  <a:cubicBezTo>
                    <a:pt x="467769" y="95710"/>
                    <a:pt x="471493" y="94220"/>
                    <a:pt x="474845" y="91986"/>
                  </a:cubicBezTo>
                  <a:lnTo>
                    <a:pt x="474845" y="63683"/>
                  </a:lnTo>
                  <a:lnTo>
                    <a:pt x="474473" y="63683"/>
                  </a:lnTo>
                  <a:cubicBezTo>
                    <a:pt x="471493" y="62565"/>
                    <a:pt x="468514" y="61820"/>
                    <a:pt x="465535" y="61820"/>
                  </a:cubicBezTo>
                  <a:close/>
                  <a:moveTo>
                    <a:pt x="546721" y="61448"/>
                  </a:moveTo>
                  <a:cubicBezTo>
                    <a:pt x="538156" y="61448"/>
                    <a:pt x="532942" y="68524"/>
                    <a:pt x="532942" y="78952"/>
                  </a:cubicBezTo>
                  <a:cubicBezTo>
                    <a:pt x="532942" y="89379"/>
                    <a:pt x="538901" y="96828"/>
                    <a:pt x="547094" y="96828"/>
                  </a:cubicBezTo>
                  <a:cubicBezTo>
                    <a:pt x="555287" y="96828"/>
                    <a:pt x="560873" y="89752"/>
                    <a:pt x="560873" y="79324"/>
                  </a:cubicBezTo>
                  <a:cubicBezTo>
                    <a:pt x="560873" y="68897"/>
                    <a:pt x="555287" y="61448"/>
                    <a:pt x="546721" y="61448"/>
                  </a:cubicBezTo>
                  <a:close/>
                  <a:moveTo>
                    <a:pt x="409301" y="61076"/>
                  </a:moveTo>
                  <a:cubicBezTo>
                    <a:pt x="402225" y="61076"/>
                    <a:pt x="397012" y="66290"/>
                    <a:pt x="395894" y="74483"/>
                  </a:cubicBezTo>
                  <a:lnTo>
                    <a:pt x="395894" y="75228"/>
                  </a:lnTo>
                  <a:lnTo>
                    <a:pt x="420474" y="75228"/>
                  </a:lnTo>
                  <a:lnTo>
                    <a:pt x="420474" y="74483"/>
                  </a:lnTo>
                  <a:cubicBezTo>
                    <a:pt x="420474" y="68152"/>
                    <a:pt x="417494" y="61076"/>
                    <a:pt x="409301" y="61076"/>
                  </a:cubicBezTo>
                  <a:close/>
                  <a:moveTo>
                    <a:pt x="500170" y="57724"/>
                  </a:moveTo>
                  <a:lnTo>
                    <a:pt x="509853" y="57724"/>
                  </a:lnTo>
                  <a:lnTo>
                    <a:pt x="509853" y="103531"/>
                  </a:lnTo>
                  <a:lnTo>
                    <a:pt x="500170" y="103531"/>
                  </a:lnTo>
                  <a:close/>
                  <a:moveTo>
                    <a:pt x="606680" y="54000"/>
                  </a:moveTo>
                  <a:cubicBezTo>
                    <a:pt x="611149" y="53628"/>
                    <a:pt x="615246" y="55490"/>
                    <a:pt x="618597" y="58469"/>
                  </a:cubicBezTo>
                  <a:cubicBezTo>
                    <a:pt x="623439" y="63311"/>
                    <a:pt x="623439" y="69269"/>
                    <a:pt x="623439" y="76345"/>
                  </a:cubicBezTo>
                  <a:lnTo>
                    <a:pt x="623439" y="103904"/>
                  </a:lnTo>
                  <a:lnTo>
                    <a:pt x="614128" y="103904"/>
                  </a:lnTo>
                  <a:lnTo>
                    <a:pt x="614128" y="103531"/>
                  </a:lnTo>
                  <a:lnTo>
                    <a:pt x="614128" y="77090"/>
                  </a:lnTo>
                  <a:cubicBezTo>
                    <a:pt x="614128" y="70386"/>
                    <a:pt x="614128" y="66662"/>
                    <a:pt x="611521" y="64428"/>
                  </a:cubicBezTo>
                  <a:cubicBezTo>
                    <a:pt x="609659" y="62938"/>
                    <a:pt x="607425" y="61821"/>
                    <a:pt x="604818" y="62193"/>
                  </a:cubicBezTo>
                  <a:cubicBezTo>
                    <a:pt x="600721" y="62193"/>
                    <a:pt x="596625" y="63683"/>
                    <a:pt x="593273" y="65917"/>
                  </a:cubicBezTo>
                  <a:lnTo>
                    <a:pt x="592901" y="65917"/>
                  </a:lnTo>
                  <a:lnTo>
                    <a:pt x="592901" y="103531"/>
                  </a:lnTo>
                  <a:lnTo>
                    <a:pt x="583218" y="103531"/>
                  </a:lnTo>
                  <a:lnTo>
                    <a:pt x="583218" y="55490"/>
                  </a:lnTo>
                  <a:lnTo>
                    <a:pt x="591411" y="55490"/>
                  </a:lnTo>
                  <a:lnTo>
                    <a:pt x="591411" y="59586"/>
                  </a:lnTo>
                  <a:lnTo>
                    <a:pt x="592528" y="58842"/>
                  </a:lnTo>
                  <a:cubicBezTo>
                    <a:pt x="596625" y="55862"/>
                    <a:pt x="601839" y="54000"/>
                    <a:pt x="606680" y="54000"/>
                  </a:cubicBezTo>
                  <a:close/>
                  <a:moveTo>
                    <a:pt x="547094" y="54000"/>
                  </a:moveTo>
                  <a:cubicBezTo>
                    <a:pt x="561246" y="54000"/>
                    <a:pt x="570183" y="64055"/>
                    <a:pt x="570183" y="79324"/>
                  </a:cubicBezTo>
                  <a:cubicBezTo>
                    <a:pt x="570183" y="94593"/>
                    <a:pt x="559756" y="105021"/>
                    <a:pt x="545977" y="105021"/>
                  </a:cubicBezTo>
                  <a:cubicBezTo>
                    <a:pt x="532197" y="105021"/>
                    <a:pt x="522887" y="94966"/>
                    <a:pt x="522887" y="79697"/>
                  </a:cubicBezTo>
                  <a:cubicBezTo>
                    <a:pt x="522887" y="64428"/>
                    <a:pt x="532570" y="54000"/>
                    <a:pt x="547094" y="54000"/>
                  </a:cubicBezTo>
                  <a:close/>
                  <a:moveTo>
                    <a:pt x="409301" y="54000"/>
                  </a:moveTo>
                  <a:cubicBezTo>
                    <a:pt x="421963" y="54000"/>
                    <a:pt x="429784" y="63310"/>
                    <a:pt x="429412" y="78579"/>
                  </a:cubicBezTo>
                  <a:cubicBezTo>
                    <a:pt x="429412" y="79697"/>
                    <a:pt x="429412" y="80814"/>
                    <a:pt x="429412" y="81186"/>
                  </a:cubicBezTo>
                  <a:cubicBezTo>
                    <a:pt x="429412" y="81559"/>
                    <a:pt x="429412" y="81559"/>
                    <a:pt x="429412" y="81931"/>
                  </a:cubicBezTo>
                  <a:lnTo>
                    <a:pt x="395894" y="81931"/>
                  </a:lnTo>
                  <a:lnTo>
                    <a:pt x="395894" y="82676"/>
                  </a:lnTo>
                  <a:cubicBezTo>
                    <a:pt x="395894" y="83048"/>
                    <a:pt x="395894" y="83793"/>
                    <a:pt x="395894" y="84166"/>
                  </a:cubicBezTo>
                  <a:cubicBezTo>
                    <a:pt x="396267" y="91986"/>
                    <a:pt x="402970" y="97572"/>
                    <a:pt x="410791" y="97200"/>
                  </a:cubicBezTo>
                  <a:cubicBezTo>
                    <a:pt x="415632" y="97200"/>
                    <a:pt x="420101" y="95710"/>
                    <a:pt x="424198" y="93476"/>
                  </a:cubicBezTo>
                  <a:lnTo>
                    <a:pt x="427549" y="99807"/>
                  </a:lnTo>
                  <a:cubicBezTo>
                    <a:pt x="422336" y="102786"/>
                    <a:pt x="416377" y="104648"/>
                    <a:pt x="410046" y="104648"/>
                  </a:cubicBezTo>
                  <a:cubicBezTo>
                    <a:pt x="395894" y="104648"/>
                    <a:pt x="386584" y="94593"/>
                    <a:pt x="386584" y="79697"/>
                  </a:cubicBezTo>
                  <a:cubicBezTo>
                    <a:pt x="386584" y="64800"/>
                    <a:pt x="395894" y="54000"/>
                    <a:pt x="409301" y="54000"/>
                  </a:cubicBezTo>
                  <a:close/>
                  <a:moveTo>
                    <a:pt x="465907" y="53627"/>
                  </a:moveTo>
                  <a:cubicBezTo>
                    <a:pt x="472238" y="54000"/>
                    <a:pt x="478569" y="55489"/>
                    <a:pt x="484528" y="58469"/>
                  </a:cubicBezTo>
                  <a:lnTo>
                    <a:pt x="484528" y="103531"/>
                  </a:lnTo>
                  <a:cubicBezTo>
                    <a:pt x="484528" y="110979"/>
                    <a:pt x="484155" y="116193"/>
                    <a:pt x="479686" y="120662"/>
                  </a:cubicBezTo>
                  <a:cubicBezTo>
                    <a:pt x="474845" y="124758"/>
                    <a:pt x="468886" y="126993"/>
                    <a:pt x="462555" y="126620"/>
                  </a:cubicBezTo>
                  <a:cubicBezTo>
                    <a:pt x="455480" y="126993"/>
                    <a:pt x="448404" y="124758"/>
                    <a:pt x="442445" y="120289"/>
                  </a:cubicBezTo>
                  <a:lnTo>
                    <a:pt x="446542" y="113958"/>
                  </a:lnTo>
                  <a:cubicBezTo>
                    <a:pt x="451011" y="116938"/>
                    <a:pt x="456224" y="118800"/>
                    <a:pt x="461438" y="119172"/>
                  </a:cubicBezTo>
                  <a:cubicBezTo>
                    <a:pt x="464790" y="119172"/>
                    <a:pt x="468514" y="117683"/>
                    <a:pt x="471121" y="115448"/>
                  </a:cubicBezTo>
                  <a:cubicBezTo>
                    <a:pt x="474473" y="112469"/>
                    <a:pt x="474845" y="108372"/>
                    <a:pt x="474845" y="103531"/>
                  </a:cubicBezTo>
                  <a:lnTo>
                    <a:pt x="474845" y="99807"/>
                  </a:lnTo>
                  <a:lnTo>
                    <a:pt x="473728" y="100179"/>
                  </a:lnTo>
                  <a:lnTo>
                    <a:pt x="473355" y="100551"/>
                  </a:lnTo>
                  <a:cubicBezTo>
                    <a:pt x="470004" y="102414"/>
                    <a:pt x="465907" y="103531"/>
                    <a:pt x="461811" y="103531"/>
                  </a:cubicBezTo>
                  <a:cubicBezTo>
                    <a:pt x="447286" y="103531"/>
                    <a:pt x="440583" y="91241"/>
                    <a:pt x="440583" y="79696"/>
                  </a:cubicBezTo>
                  <a:cubicBezTo>
                    <a:pt x="440583" y="78951"/>
                    <a:pt x="440583" y="78579"/>
                    <a:pt x="440583" y="77834"/>
                  </a:cubicBezTo>
                  <a:cubicBezTo>
                    <a:pt x="440955" y="64055"/>
                    <a:pt x="452128" y="53255"/>
                    <a:pt x="465907" y="53627"/>
                  </a:cubicBezTo>
                  <a:close/>
                  <a:moveTo>
                    <a:pt x="342267" y="45807"/>
                  </a:moveTo>
                  <a:lnTo>
                    <a:pt x="342267" y="68152"/>
                  </a:lnTo>
                  <a:lnTo>
                    <a:pt x="347480" y="68152"/>
                  </a:lnTo>
                  <a:cubicBezTo>
                    <a:pt x="353067" y="68152"/>
                    <a:pt x="357536" y="67780"/>
                    <a:pt x="360887" y="64800"/>
                  </a:cubicBezTo>
                  <a:cubicBezTo>
                    <a:pt x="364984" y="60331"/>
                    <a:pt x="364984" y="53628"/>
                    <a:pt x="361260" y="48786"/>
                  </a:cubicBezTo>
                  <a:cubicBezTo>
                    <a:pt x="358280" y="46552"/>
                    <a:pt x="354556" y="45435"/>
                    <a:pt x="350832" y="45807"/>
                  </a:cubicBezTo>
                  <a:close/>
                  <a:moveTo>
                    <a:pt x="505011" y="37986"/>
                  </a:moveTo>
                  <a:cubicBezTo>
                    <a:pt x="508362" y="37986"/>
                    <a:pt x="510969" y="40593"/>
                    <a:pt x="510969" y="43945"/>
                  </a:cubicBezTo>
                  <a:cubicBezTo>
                    <a:pt x="510969" y="46924"/>
                    <a:pt x="508362" y="49531"/>
                    <a:pt x="505011" y="49531"/>
                  </a:cubicBezTo>
                  <a:cubicBezTo>
                    <a:pt x="501659" y="49531"/>
                    <a:pt x="499052" y="46924"/>
                    <a:pt x="499052" y="43945"/>
                  </a:cubicBezTo>
                  <a:cubicBezTo>
                    <a:pt x="499052" y="40593"/>
                    <a:pt x="501659" y="37986"/>
                    <a:pt x="505011" y="37986"/>
                  </a:cubicBezTo>
                  <a:close/>
                  <a:moveTo>
                    <a:pt x="331839" y="37614"/>
                  </a:moveTo>
                  <a:lnTo>
                    <a:pt x="348970" y="37614"/>
                  </a:lnTo>
                  <a:cubicBezTo>
                    <a:pt x="357536" y="37614"/>
                    <a:pt x="363867" y="37986"/>
                    <a:pt x="368708" y="42828"/>
                  </a:cubicBezTo>
                  <a:cubicBezTo>
                    <a:pt x="372060" y="46180"/>
                    <a:pt x="373922" y="51021"/>
                    <a:pt x="373922" y="55862"/>
                  </a:cubicBezTo>
                  <a:cubicBezTo>
                    <a:pt x="374294" y="59959"/>
                    <a:pt x="372804" y="64428"/>
                    <a:pt x="369825" y="67407"/>
                  </a:cubicBezTo>
                  <a:cubicBezTo>
                    <a:pt x="366846" y="70386"/>
                    <a:pt x="363122" y="72248"/>
                    <a:pt x="359025" y="72621"/>
                  </a:cubicBezTo>
                  <a:cubicBezTo>
                    <a:pt x="361632" y="72993"/>
                    <a:pt x="363867" y="74483"/>
                    <a:pt x="365729" y="76345"/>
                  </a:cubicBezTo>
                  <a:cubicBezTo>
                    <a:pt x="367591" y="78952"/>
                    <a:pt x="369080" y="81559"/>
                    <a:pt x="370198" y="84538"/>
                  </a:cubicBezTo>
                  <a:lnTo>
                    <a:pt x="378391" y="103531"/>
                  </a:lnTo>
                  <a:lnTo>
                    <a:pt x="367591" y="103531"/>
                  </a:lnTo>
                  <a:lnTo>
                    <a:pt x="359770" y="86028"/>
                  </a:lnTo>
                  <a:cubicBezTo>
                    <a:pt x="355301" y="76345"/>
                    <a:pt x="352694" y="75973"/>
                    <a:pt x="345246" y="75973"/>
                  </a:cubicBezTo>
                  <a:lnTo>
                    <a:pt x="341894" y="75973"/>
                  </a:lnTo>
                  <a:lnTo>
                    <a:pt x="341894" y="103531"/>
                  </a:lnTo>
                  <a:lnTo>
                    <a:pt x="331839" y="103531"/>
                  </a:lnTo>
                  <a:close/>
                  <a:moveTo>
                    <a:pt x="131481" y="12290"/>
                  </a:moveTo>
                  <a:cubicBezTo>
                    <a:pt x="122915" y="18248"/>
                    <a:pt x="116957" y="27186"/>
                    <a:pt x="113605" y="36869"/>
                  </a:cubicBezTo>
                  <a:cubicBezTo>
                    <a:pt x="110253" y="30166"/>
                    <a:pt x="102805" y="18621"/>
                    <a:pt x="96846" y="17876"/>
                  </a:cubicBezTo>
                  <a:cubicBezTo>
                    <a:pt x="90143" y="21972"/>
                    <a:pt x="89398" y="41338"/>
                    <a:pt x="92377" y="52883"/>
                  </a:cubicBezTo>
                  <a:cubicBezTo>
                    <a:pt x="83439" y="44317"/>
                    <a:pt x="67053" y="35007"/>
                    <a:pt x="60722" y="38731"/>
                  </a:cubicBezTo>
                  <a:cubicBezTo>
                    <a:pt x="58115" y="44690"/>
                    <a:pt x="63702" y="56607"/>
                    <a:pt x="67798" y="62938"/>
                  </a:cubicBezTo>
                  <a:cubicBezTo>
                    <a:pt x="58488" y="60703"/>
                    <a:pt x="43964" y="62193"/>
                    <a:pt x="38005" y="65917"/>
                  </a:cubicBezTo>
                  <a:cubicBezTo>
                    <a:pt x="45081" y="73738"/>
                    <a:pt x="54391" y="78579"/>
                    <a:pt x="64446" y="80069"/>
                  </a:cubicBezTo>
                  <a:cubicBezTo>
                    <a:pt x="74502" y="82303"/>
                    <a:pt x="84557" y="84538"/>
                    <a:pt x="90888" y="91614"/>
                  </a:cubicBezTo>
                  <a:cubicBezTo>
                    <a:pt x="103550" y="106138"/>
                    <a:pt x="132970" y="139655"/>
                    <a:pt x="134460" y="141145"/>
                  </a:cubicBezTo>
                  <a:cubicBezTo>
                    <a:pt x="132598" y="140772"/>
                    <a:pt x="88281" y="132207"/>
                    <a:pt x="69288" y="128483"/>
                  </a:cubicBezTo>
                  <a:cubicBezTo>
                    <a:pt x="59605" y="126621"/>
                    <a:pt x="52529" y="118800"/>
                    <a:pt x="45826" y="111352"/>
                  </a:cubicBezTo>
                  <a:cubicBezTo>
                    <a:pt x="39495" y="103531"/>
                    <a:pt x="30557" y="98317"/>
                    <a:pt x="20874" y="96083"/>
                  </a:cubicBezTo>
                  <a:cubicBezTo>
                    <a:pt x="20502" y="103159"/>
                    <a:pt x="26088" y="116566"/>
                    <a:pt x="32791" y="123641"/>
                  </a:cubicBezTo>
                  <a:cubicBezTo>
                    <a:pt x="25715" y="123269"/>
                    <a:pt x="12309" y="124014"/>
                    <a:pt x="8957" y="128483"/>
                  </a:cubicBezTo>
                  <a:cubicBezTo>
                    <a:pt x="9329" y="135931"/>
                    <a:pt x="25715" y="146359"/>
                    <a:pt x="37260" y="149710"/>
                  </a:cubicBezTo>
                  <a:cubicBezTo>
                    <a:pt x="25715" y="153062"/>
                    <a:pt x="9329" y="163490"/>
                    <a:pt x="8957" y="170938"/>
                  </a:cubicBezTo>
                  <a:cubicBezTo>
                    <a:pt x="11936" y="175407"/>
                    <a:pt x="25715" y="176152"/>
                    <a:pt x="32791" y="175779"/>
                  </a:cubicBezTo>
                  <a:cubicBezTo>
                    <a:pt x="26460" y="182855"/>
                    <a:pt x="20874" y="196262"/>
                    <a:pt x="20874" y="203338"/>
                  </a:cubicBezTo>
                  <a:cubicBezTo>
                    <a:pt x="30557" y="201476"/>
                    <a:pt x="39122" y="195890"/>
                    <a:pt x="45453" y="188069"/>
                  </a:cubicBezTo>
                  <a:cubicBezTo>
                    <a:pt x="52157" y="180248"/>
                    <a:pt x="59233" y="172428"/>
                    <a:pt x="68915" y="170566"/>
                  </a:cubicBezTo>
                  <a:cubicBezTo>
                    <a:pt x="87908" y="166841"/>
                    <a:pt x="131853" y="158276"/>
                    <a:pt x="134088" y="157903"/>
                  </a:cubicBezTo>
                  <a:cubicBezTo>
                    <a:pt x="132598" y="159393"/>
                    <a:pt x="103177" y="192910"/>
                    <a:pt x="90515" y="207434"/>
                  </a:cubicBezTo>
                  <a:cubicBezTo>
                    <a:pt x="84184" y="214883"/>
                    <a:pt x="74129" y="216745"/>
                    <a:pt x="64074" y="218979"/>
                  </a:cubicBezTo>
                  <a:cubicBezTo>
                    <a:pt x="53646" y="220469"/>
                    <a:pt x="44336" y="225310"/>
                    <a:pt x="37633" y="233131"/>
                  </a:cubicBezTo>
                  <a:cubicBezTo>
                    <a:pt x="43591" y="236483"/>
                    <a:pt x="58115" y="238345"/>
                    <a:pt x="67426" y="236110"/>
                  </a:cubicBezTo>
                  <a:cubicBezTo>
                    <a:pt x="63702" y="242069"/>
                    <a:pt x="57371" y="254359"/>
                    <a:pt x="58860" y="259572"/>
                  </a:cubicBezTo>
                  <a:cubicBezTo>
                    <a:pt x="65936" y="263297"/>
                    <a:pt x="81950" y="255103"/>
                    <a:pt x="91260" y="246166"/>
                  </a:cubicBezTo>
                  <a:cubicBezTo>
                    <a:pt x="88281" y="258455"/>
                    <a:pt x="89398" y="276331"/>
                    <a:pt x="96102" y="280800"/>
                  </a:cubicBezTo>
                  <a:cubicBezTo>
                    <a:pt x="101688" y="280055"/>
                    <a:pt x="109136" y="268138"/>
                    <a:pt x="112488" y="261807"/>
                  </a:cubicBezTo>
                  <a:cubicBezTo>
                    <a:pt x="115839" y="271490"/>
                    <a:pt x="122170" y="280055"/>
                    <a:pt x="130364" y="286386"/>
                  </a:cubicBezTo>
                  <a:cubicBezTo>
                    <a:pt x="133715" y="276703"/>
                    <a:pt x="133343" y="266276"/>
                    <a:pt x="129619" y="256593"/>
                  </a:cubicBezTo>
                  <a:cubicBezTo>
                    <a:pt x="126639" y="247283"/>
                    <a:pt x="123660" y="237600"/>
                    <a:pt x="126639" y="228290"/>
                  </a:cubicBezTo>
                  <a:cubicBezTo>
                    <a:pt x="132970" y="209669"/>
                    <a:pt x="147122" y="167586"/>
                    <a:pt x="147867" y="165724"/>
                  </a:cubicBezTo>
                  <a:cubicBezTo>
                    <a:pt x="148612" y="167959"/>
                    <a:pt x="162764" y="209669"/>
                    <a:pt x="169095" y="228290"/>
                  </a:cubicBezTo>
                  <a:cubicBezTo>
                    <a:pt x="172446" y="237228"/>
                    <a:pt x="169095" y="247283"/>
                    <a:pt x="166115" y="256593"/>
                  </a:cubicBezTo>
                  <a:cubicBezTo>
                    <a:pt x="162391" y="266276"/>
                    <a:pt x="162019" y="276703"/>
                    <a:pt x="165370" y="286386"/>
                  </a:cubicBezTo>
                  <a:cubicBezTo>
                    <a:pt x="173936" y="280055"/>
                    <a:pt x="179895" y="271490"/>
                    <a:pt x="183246" y="261807"/>
                  </a:cubicBezTo>
                  <a:cubicBezTo>
                    <a:pt x="186598" y="268510"/>
                    <a:pt x="194046" y="280055"/>
                    <a:pt x="199632" y="280800"/>
                  </a:cubicBezTo>
                  <a:cubicBezTo>
                    <a:pt x="206336" y="276703"/>
                    <a:pt x="207826" y="258828"/>
                    <a:pt x="204474" y="246166"/>
                  </a:cubicBezTo>
                  <a:cubicBezTo>
                    <a:pt x="213784" y="255476"/>
                    <a:pt x="229798" y="263297"/>
                    <a:pt x="236874" y="259572"/>
                  </a:cubicBezTo>
                  <a:cubicBezTo>
                    <a:pt x="239108" y="254359"/>
                    <a:pt x="232777" y="242069"/>
                    <a:pt x="229053" y="236110"/>
                  </a:cubicBezTo>
                  <a:cubicBezTo>
                    <a:pt x="238363" y="238345"/>
                    <a:pt x="252888" y="236855"/>
                    <a:pt x="258846" y="233131"/>
                  </a:cubicBezTo>
                  <a:cubicBezTo>
                    <a:pt x="252143" y="225310"/>
                    <a:pt x="242460" y="220469"/>
                    <a:pt x="232405" y="218979"/>
                  </a:cubicBezTo>
                  <a:cubicBezTo>
                    <a:pt x="222350" y="216745"/>
                    <a:pt x="212294" y="214510"/>
                    <a:pt x="205963" y="207434"/>
                  </a:cubicBezTo>
                  <a:cubicBezTo>
                    <a:pt x="193301" y="192910"/>
                    <a:pt x="163881" y="159393"/>
                    <a:pt x="162391" y="157903"/>
                  </a:cubicBezTo>
                  <a:cubicBezTo>
                    <a:pt x="164253" y="158276"/>
                    <a:pt x="208570" y="166841"/>
                    <a:pt x="227563" y="170566"/>
                  </a:cubicBezTo>
                  <a:cubicBezTo>
                    <a:pt x="237246" y="172428"/>
                    <a:pt x="244322" y="180248"/>
                    <a:pt x="251025" y="187697"/>
                  </a:cubicBezTo>
                  <a:cubicBezTo>
                    <a:pt x="257357" y="195517"/>
                    <a:pt x="266294" y="200731"/>
                    <a:pt x="275977" y="202966"/>
                  </a:cubicBezTo>
                  <a:cubicBezTo>
                    <a:pt x="276350" y="195890"/>
                    <a:pt x="270763" y="182483"/>
                    <a:pt x="264060" y="175407"/>
                  </a:cubicBezTo>
                  <a:cubicBezTo>
                    <a:pt x="271136" y="175779"/>
                    <a:pt x="284543" y="175034"/>
                    <a:pt x="289384" y="170938"/>
                  </a:cubicBezTo>
                  <a:cubicBezTo>
                    <a:pt x="289384" y="163490"/>
                    <a:pt x="272625" y="153062"/>
                    <a:pt x="261081" y="149710"/>
                  </a:cubicBezTo>
                  <a:cubicBezTo>
                    <a:pt x="272625" y="146359"/>
                    <a:pt x="289012" y="135931"/>
                    <a:pt x="289384" y="128483"/>
                  </a:cubicBezTo>
                  <a:cubicBezTo>
                    <a:pt x="286032" y="124014"/>
                    <a:pt x="272625" y="123269"/>
                    <a:pt x="265550" y="123641"/>
                  </a:cubicBezTo>
                  <a:cubicBezTo>
                    <a:pt x="271881" y="116566"/>
                    <a:pt x="277467" y="103159"/>
                    <a:pt x="277467" y="96083"/>
                  </a:cubicBezTo>
                  <a:cubicBezTo>
                    <a:pt x="267412" y="97945"/>
                    <a:pt x="258846" y="103531"/>
                    <a:pt x="252515" y="111352"/>
                  </a:cubicBezTo>
                  <a:cubicBezTo>
                    <a:pt x="245812" y="118800"/>
                    <a:pt x="238736" y="126621"/>
                    <a:pt x="229053" y="128483"/>
                  </a:cubicBezTo>
                  <a:cubicBezTo>
                    <a:pt x="210060" y="132207"/>
                    <a:pt x="165743" y="140772"/>
                    <a:pt x="163881" y="141145"/>
                  </a:cubicBezTo>
                  <a:cubicBezTo>
                    <a:pt x="165370" y="139655"/>
                    <a:pt x="194791" y="106138"/>
                    <a:pt x="207453" y="91614"/>
                  </a:cubicBezTo>
                  <a:cubicBezTo>
                    <a:pt x="213784" y="84166"/>
                    <a:pt x="223839" y="82303"/>
                    <a:pt x="233894" y="80069"/>
                  </a:cubicBezTo>
                  <a:cubicBezTo>
                    <a:pt x="244322" y="78952"/>
                    <a:pt x="253632" y="73738"/>
                    <a:pt x="260336" y="65917"/>
                  </a:cubicBezTo>
                  <a:cubicBezTo>
                    <a:pt x="254005" y="62193"/>
                    <a:pt x="239853" y="60703"/>
                    <a:pt x="230543" y="62938"/>
                  </a:cubicBezTo>
                  <a:cubicBezTo>
                    <a:pt x="234639" y="56607"/>
                    <a:pt x="240226" y="44690"/>
                    <a:pt x="237619" y="38731"/>
                  </a:cubicBezTo>
                  <a:cubicBezTo>
                    <a:pt x="231288" y="35379"/>
                    <a:pt x="214529" y="44317"/>
                    <a:pt x="205963" y="52883"/>
                  </a:cubicBezTo>
                  <a:cubicBezTo>
                    <a:pt x="208943" y="41338"/>
                    <a:pt x="207826" y="21600"/>
                    <a:pt x="201495" y="17876"/>
                  </a:cubicBezTo>
                  <a:cubicBezTo>
                    <a:pt x="195536" y="18621"/>
                    <a:pt x="187715" y="30166"/>
                    <a:pt x="184363" y="36869"/>
                  </a:cubicBezTo>
                  <a:cubicBezTo>
                    <a:pt x="181384" y="27559"/>
                    <a:pt x="172819" y="16014"/>
                    <a:pt x="166488" y="12290"/>
                  </a:cubicBezTo>
                  <a:cubicBezTo>
                    <a:pt x="163136" y="21972"/>
                    <a:pt x="163508" y="32400"/>
                    <a:pt x="167232" y="42083"/>
                  </a:cubicBezTo>
                  <a:cubicBezTo>
                    <a:pt x="170212" y="51393"/>
                    <a:pt x="173191" y="61076"/>
                    <a:pt x="170212" y="70386"/>
                  </a:cubicBezTo>
                  <a:cubicBezTo>
                    <a:pt x="164253" y="89007"/>
                    <a:pt x="149729" y="131090"/>
                    <a:pt x="148984" y="132952"/>
                  </a:cubicBezTo>
                  <a:cubicBezTo>
                    <a:pt x="148239" y="130717"/>
                    <a:pt x="134088" y="89007"/>
                    <a:pt x="127757" y="70386"/>
                  </a:cubicBezTo>
                  <a:cubicBezTo>
                    <a:pt x="124405" y="61448"/>
                    <a:pt x="127757" y="51393"/>
                    <a:pt x="130736" y="42083"/>
                  </a:cubicBezTo>
                  <a:cubicBezTo>
                    <a:pt x="134460" y="32772"/>
                    <a:pt x="134833" y="21972"/>
                    <a:pt x="131481" y="12290"/>
                  </a:cubicBezTo>
                  <a:close/>
                  <a:moveTo>
                    <a:pt x="134833" y="0"/>
                  </a:moveTo>
                  <a:cubicBezTo>
                    <a:pt x="151591" y="32772"/>
                    <a:pt x="131853" y="41338"/>
                    <a:pt x="134833" y="67779"/>
                  </a:cubicBezTo>
                  <a:cubicBezTo>
                    <a:pt x="138557" y="78952"/>
                    <a:pt x="144515" y="96828"/>
                    <a:pt x="148239" y="107255"/>
                  </a:cubicBezTo>
                  <a:cubicBezTo>
                    <a:pt x="152336" y="94966"/>
                    <a:pt x="157922" y="78207"/>
                    <a:pt x="161646" y="67779"/>
                  </a:cubicBezTo>
                  <a:cubicBezTo>
                    <a:pt x="164253" y="40966"/>
                    <a:pt x="144888" y="32400"/>
                    <a:pt x="161646" y="0"/>
                  </a:cubicBezTo>
                  <a:cubicBezTo>
                    <a:pt x="170584" y="4469"/>
                    <a:pt x="178777" y="11172"/>
                    <a:pt x="184363" y="19738"/>
                  </a:cubicBezTo>
                  <a:cubicBezTo>
                    <a:pt x="190322" y="12662"/>
                    <a:pt x="196281" y="8938"/>
                    <a:pt x="202612" y="9310"/>
                  </a:cubicBezTo>
                  <a:cubicBezTo>
                    <a:pt x="208943" y="12662"/>
                    <a:pt x="214157" y="21228"/>
                    <a:pt x="214901" y="34634"/>
                  </a:cubicBezTo>
                  <a:cubicBezTo>
                    <a:pt x="227191" y="27931"/>
                    <a:pt x="236501" y="29048"/>
                    <a:pt x="242088" y="32400"/>
                  </a:cubicBezTo>
                  <a:cubicBezTo>
                    <a:pt x="246557" y="38731"/>
                    <a:pt x="244322" y="49159"/>
                    <a:pt x="242832" y="53255"/>
                  </a:cubicBezTo>
                  <a:cubicBezTo>
                    <a:pt x="253260" y="53628"/>
                    <a:pt x="262943" y="57352"/>
                    <a:pt x="271136" y="62938"/>
                  </a:cubicBezTo>
                  <a:cubicBezTo>
                    <a:pt x="251770" y="93848"/>
                    <a:pt x="233894" y="81186"/>
                    <a:pt x="212294" y="96828"/>
                  </a:cubicBezTo>
                  <a:cubicBezTo>
                    <a:pt x="204101" y="106138"/>
                    <a:pt x="190322" y="121779"/>
                    <a:pt x="184736" y="128110"/>
                  </a:cubicBezTo>
                  <a:cubicBezTo>
                    <a:pt x="195536" y="125876"/>
                    <a:pt x="214157" y="122152"/>
                    <a:pt x="226074" y="119917"/>
                  </a:cubicBezTo>
                  <a:cubicBezTo>
                    <a:pt x="250281" y="109490"/>
                    <a:pt x="248046" y="87890"/>
                    <a:pt x="284543" y="85655"/>
                  </a:cubicBezTo>
                  <a:cubicBezTo>
                    <a:pt x="285660" y="95710"/>
                    <a:pt x="283798" y="106138"/>
                    <a:pt x="279329" y="115448"/>
                  </a:cubicBezTo>
                  <a:cubicBezTo>
                    <a:pt x="285288" y="116566"/>
                    <a:pt x="293481" y="119172"/>
                    <a:pt x="296460" y="125876"/>
                  </a:cubicBezTo>
                  <a:cubicBezTo>
                    <a:pt x="296460" y="133324"/>
                    <a:pt x="291991" y="141890"/>
                    <a:pt x="280074" y="149338"/>
                  </a:cubicBezTo>
                  <a:cubicBezTo>
                    <a:pt x="291619" y="156786"/>
                    <a:pt x="296832" y="165724"/>
                    <a:pt x="296460" y="173172"/>
                  </a:cubicBezTo>
                  <a:cubicBezTo>
                    <a:pt x="293481" y="179876"/>
                    <a:pt x="285660" y="182483"/>
                    <a:pt x="279329" y="183600"/>
                  </a:cubicBezTo>
                  <a:cubicBezTo>
                    <a:pt x="283798" y="192910"/>
                    <a:pt x="285660" y="203338"/>
                    <a:pt x="284543" y="213393"/>
                  </a:cubicBezTo>
                  <a:cubicBezTo>
                    <a:pt x="248791" y="211531"/>
                    <a:pt x="249908" y="189559"/>
                    <a:pt x="226074" y="179131"/>
                  </a:cubicBezTo>
                  <a:cubicBezTo>
                    <a:pt x="214529" y="176897"/>
                    <a:pt x="195536" y="173172"/>
                    <a:pt x="184736" y="170938"/>
                  </a:cubicBezTo>
                  <a:cubicBezTo>
                    <a:pt x="192184" y="179131"/>
                    <a:pt x="204474" y="193283"/>
                    <a:pt x="212294" y="202221"/>
                  </a:cubicBezTo>
                  <a:cubicBezTo>
                    <a:pt x="233894" y="217862"/>
                    <a:pt x="251398" y="205200"/>
                    <a:pt x="271136" y="236110"/>
                  </a:cubicBezTo>
                  <a:cubicBezTo>
                    <a:pt x="262943" y="241697"/>
                    <a:pt x="253260" y="245048"/>
                    <a:pt x="243205" y="245793"/>
                  </a:cubicBezTo>
                  <a:cubicBezTo>
                    <a:pt x="245812" y="251752"/>
                    <a:pt x="247301" y="259945"/>
                    <a:pt x="243205" y="265903"/>
                  </a:cubicBezTo>
                  <a:cubicBezTo>
                    <a:pt x="236874" y="269628"/>
                    <a:pt x="226819" y="270000"/>
                    <a:pt x="214901" y="264041"/>
                  </a:cubicBezTo>
                  <a:cubicBezTo>
                    <a:pt x="214157" y="277448"/>
                    <a:pt x="208570" y="285641"/>
                    <a:pt x="202239" y="289366"/>
                  </a:cubicBezTo>
                  <a:cubicBezTo>
                    <a:pt x="194791" y="290110"/>
                    <a:pt x="187715" y="283407"/>
                    <a:pt x="184363" y="278938"/>
                  </a:cubicBezTo>
                  <a:cubicBezTo>
                    <a:pt x="178777" y="287503"/>
                    <a:pt x="170957" y="294207"/>
                    <a:pt x="161646" y="298676"/>
                  </a:cubicBezTo>
                  <a:cubicBezTo>
                    <a:pt x="144888" y="266648"/>
                    <a:pt x="164253" y="257338"/>
                    <a:pt x="161646" y="230897"/>
                  </a:cubicBezTo>
                  <a:cubicBezTo>
                    <a:pt x="157922" y="219724"/>
                    <a:pt x="151964" y="201848"/>
                    <a:pt x="148239" y="191421"/>
                  </a:cubicBezTo>
                  <a:cubicBezTo>
                    <a:pt x="144143" y="203710"/>
                    <a:pt x="138557" y="220469"/>
                    <a:pt x="134833" y="230897"/>
                  </a:cubicBezTo>
                  <a:cubicBezTo>
                    <a:pt x="131853" y="257710"/>
                    <a:pt x="151591" y="265903"/>
                    <a:pt x="134833" y="298676"/>
                  </a:cubicBezTo>
                  <a:cubicBezTo>
                    <a:pt x="125522" y="294207"/>
                    <a:pt x="117701" y="287503"/>
                    <a:pt x="112115" y="278938"/>
                  </a:cubicBezTo>
                  <a:cubicBezTo>
                    <a:pt x="108764" y="283407"/>
                    <a:pt x="101688" y="290110"/>
                    <a:pt x="94239" y="289366"/>
                  </a:cubicBezTo>
                  <a:cubicBezTo>
                    <a:pt x="87536" y="286014"/>
                    <a:pt x="82322" y="277448"/>
                    <a:pt x="81577" y="264041"/>
                  </a:cubicBezTo>
                  <a:cubicBezTo>
                    <a:pt x="69660" y="270372"/>
                    <a:pt x="59605" y="269628"/>
                    <a:pt x="53274" y="265903"/>
                  </a:cubicBezTo>
                  <a:cubicBezTo>
                    <a:pt x="49177" y="259945"/>
                    <a:pt x="51040" y="251752"/>
                    <a:pt x="53274" y="245793"/>
                  </a:cubicBezTo>
                  <a:cubicBezTo>
                    <a:pt x="43219" y="245421"/>
                    <a:pt x="33536" y="241697"/>
                    <a:pt x="25343" y="236110"/>
                  </a:cubicBezTo>
                  <a:cubicBezTo>
                    <a:pt x="44708" y="205200"/>
                    <a:pt x="62584" y="217862"/>
                    <a:pt x="84184" y="202221"/>
                  </a:cubicBezTo>
                  <a:cubicBezTo>
                    <a:pt x="92005" y="193283"/>
                    <a:pt x="104295" y="179131"/>
                    <a:pt x="111743" y="170938"/>
                  </a:cubicBezTo>
                  <a:cubicBezTo>
                    <a:pt x="98708" y="173545"/>
                    <a:pt x="81205" y="176897"/>
                    <a:pt x="70405" y="179131"/>
                  </a:cubicBezTo>
                  <a:cubicBezTo>
                    <a:pt x="46198" y="189559"/>
                    <a:pt x="47688" y="211531"/>
                    <a:pt x="11936" y="213393"/>
                  </a:cubicBezTo>
                  <a:cubicBezTo>
                    <a:pt x="10819" y="203338"/>
                    <a:pt x="12681" y="192910"/>
                    <a:pt x="17150" y="183600"/>
                  </a:cubicBezTo>
                  <a:cubicBezTo>
                    <a:pt x="11191" y="182483"/>
                    <a:pt x="2998" y="179876"/>
                    <a:pt x="19" y="173172"/>
                  </a:cubicBezTo>
                  <a:cubicBezTo>
                    <a:pt x="-354" y="165724"/>
                    <a:pt x="4488" y="157159"/>
                    <a:pt x="16405" y="149710"/>
                  </a:cubicBezTo>
                  <a:cubicBezTo>
                    <a:pt x="4488" y="142262"/>
                    <a:pt x="19" y="133324"/>
                    <a:pt x="19" y="126248"/>
                  </a:cubicBezTo>
                  <a:cubicBezTo>
                    <a:pt x="2998" y="119545"/>
                    <a:pt x="10819" y="116938"/>
                    <a:pt x="17150" y="115821"/>
                  </a:cubicBezTo>
                  <a:cubicBezTo>
                    <a:pt x="12681" y="106510"/>
                    <a:pt x="10819" y="96083"/>
                    <a:pt x="11936" y="86028"/>
                  </a:cubicBezTo>
                  <a:cubicBezTo>
                    <a:pt x="48433" y="88262"/>
                    <a:pt x="46571" y="109862"/>
                    <a:pt x="70405" y="120290"/>
                  </a:cubicBezTo>
                  <a:cubicBezTo>
                    <a:pt x="81950" y="122897"/>
                    <a:pt x="100943" y="126248"/>
                    <a:pt x="111743" y="128483"/>
                  </a:cubicBezTo>
                  <a:cubicBezTo>
                    <a:pt x="106157" y="122524"/>
                    <a:pt x="92377" y="106510"/>
                    <a:pt x="84184" y="97200"/>
                  </a:cubicBezTo>
                  <a:cubicBezTo>
                    <a:pt x="62584" y="81559"/>
                    <a:pt x="45081" y="94593"/>
                    <a:pt x="25343" y="63683"/>
                  </a:cubicBezTo>
                  <a:cubicBezTo>
                    <a:pt x="33908" y="57724"/>
                    <a:pt x="43591" y="54372"/>
                    <a:pt x="53646" y="53628"/>
                  </a:cubicBezTo>
                  <a:cubicBezTo>
                    <a:pt x="52157" y="49159"/>
                    <a:pt x="49922" y="39103"/>
                    <a:pt x="54391" y="32400"/>
                  </a:cubicBezTo>
                  <a:cubicBezTo>
                    <a:pt x="59977" y="28676"/>
                    <a:pt x="68915" y="27931"/>
                    <a:pt x="81577" y="34634"/>
                  </a:cubicBezTo>
                  <a:cubicBezTo>
                    <a:pt x="82322" y="21228"/>
                    <a:pt x="87536" y="12662"/>
                    <a:pt x="93867" y="9310"/>
                  </a:cubicBezTo>
                  <a:cubicBezTo>
                    <a:pt x="100198" y="8938"/>
                    <a:pt x="106157" y="12662"/>
                    <a:pt x="112115" y="19738"/>
                  </a:cubicBezTo>
                  <a:cubicBezTo>
                    <a:pt x="117701" y="11172"/>
                    <a:pt x="125522" y="4469"/>
                    <a:pt x="134833" y="0"/>
                  </a:cubicBezTo>
                  <a:close/>
                </a:path>
              </a:pathLst>
            </a:custGeom>
            <a:solidFill>
              <a:srgbClr val="FFFFFF"/>
            </a:solidFill>
            <a:ln w="370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sv-SE"/>
            </a:p>
          </p:txBody>
        </p:sp>
      </p:grpSp>
      <p:sp>
        <p:nvSpPr>
          <p:cNvPr id="22" name="Bild-Standard">
            <a:extLst>
              <a:ext uri="{FF2B5EF4-FFF2-40B4-BE49-F238E27FC236}">
                <a16:creationId xmlns:a16="http://schemas.microsoft.com/office/drawing/2014/main" id="{F9E3C9DD-78A8-44D3-92D2-3672711D10E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39414" y="-2"/>
            <a:ext cx="6851346" cy="6858002"/>
          </a:xfrm>
          <a:custGeom>
            <a:avLst/>
            <a:gdLst>
              <a:gd name="connsiteX0" fmla="*/ 0 w 6851346"/>
              <a:gd name="connsiteY0" fmla="*/ 0 h 6858002"/>
              <a:gd name="connsiteX1" fmla="*/ 6851346 w 6851346"/>
              <a:gd name="connsiteY1" fmla="*/ 0 h 6858002"/>
              <a:gd name="connsiteX2" fmla="*/ 6851346 w 6851346"/>
              <a:gd name="connsiteY2" fmla="*/ 6233800 h 6858002"/>
              <a:gd name="connsiteX3" fmla="*/ 5455643 w 6851346"/>
              <a:gd name="connsiteY3" fmla="*/ 6233800 h 6858002"/>
              <a:gd name="connsiteX4" fmla="*/ 5239786 w 6851346"/>
              <a:gd name="connsiteY4" fmla="*/ 6447816 h 6858002"/>
              <a:gd name="connsiteX5" fmla="*/ 5455643 w 6851346"/>
              <a:gd name="connsiteY5" fmla="*/ 6662200 h 6858002"/>
              <a:gd name="connsiteX6" fmla="*/ 6851346 w 6851346"/>
              <a:gd name="connsiteY6" fmla="*/ 6662200 h 6858002"/>
              <a:gd name="connsiteX7" fmla="*/ 6851346 w 6851346"/>
              <a:gd name="connsiteY7" fmla="*/ 6858002 h 6858002"/>
              <a:gd name="connsiteX8" fmla="*/ 6851345 w 6851346"/>
              <a:gd name="connsiteY8" fmla="*/ 6858002 h 6858002"/>
              <a:gd name="connsiteX9" fmla="*/ 4984291 w 6851346"/>
              <a:gd name="connsiteY9" fmla="*/ 6858002 h 6858002"/>
              <a:gd name="connsiteX10" fmla="*/ 0 w 6851346"/>
              <a:gd name="connsiteY10" fmla="*/ 6858002 h 6858002"/>
              <a:gd name="connsiteX11" fmla="*/ 0 w 6851346"/>
              <a:gd name="connsiteY11" fmla="*/ 6051552 h 6858002"/>
              <a:gd name="connsiteX12" fmla="*/ 717234 w 6851346"/>
              <a:gd name="connsiteY12" fmla="*/ 6051552 h 6858002"/>
              <a:gd name="connsiteX13" fmla="*/ 717234 w 6851346"/>
              <a:gd name="connsiteY13" fmla="*/ 368302 h 6858002"/>
              <a:gd name="connsiteX14" fmla="*/ 0 w 6851346"/>
              <a:gd name="connsiteY14" fmla="*/ 368302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851346" h="6858002">
                <a:moveTo>
                  <a:pt x="0" y="0"/>
                </a:moveTo>
                <a:lnTo>
                  <a:pt x="6851346" y="0"/>
                </a:lnTo>
                <a:lnTo>
                  <a:pt x="6851346" y="6233800"/>
                </a:lnTo>
                <a:lnTo>
                  <a:pt x="5455643" y="6233800"/>
                </a:lnTo>
                <a:cubicBezTo>
                  <a:pt x="5336383" y="6233800"/>
                  <a:pt x="5239786" y="6329574"/>
                  <a:pt x="5239786" y="6447816"/>
                </a:cubicBezTo>
                <a:cubicBezTo>
                  <a:pt x="5239786" y="6566059"/>
                  <a:pt x="5336383" y="6662200"/>
                  <a:pt x="5455643" y="6662200"/>
                </a:cubicBezTo>
                <a:lnTo>
                  <a:pt x="6851346" y="6662200"/>
                </a:lnTo>
                <a:lnTo>
                  <a:pt x="6851346" y="6858002"/>
                </a:lnTo>
                <a:lnTo>
                  <a:pt x="6851345" y="6858002"/>
                </a:lnTo>
                <a:lnTo>
                  <a:pt x="4984291" y="6858002"/>
                </a:lnTo>
                <a:lnTo>
                  <a:pt x="0" y="6858002"/>
                </a:lnTo>
                <a:lnTo>
                  <a:pt x="0" y="6051552"/>
                </a:lnTo>
                <a:lnTo>
                  <a:pt x="717234" y="6051552"/>
                </a:lnTo>
                <a:lnTo>
                  <a:pt x="717234" y="368302"/>
                </a:lnTo>
                <a:lnTo>
                  <a:pt x="0" y="368302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sv-SE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9E741B18-B69B-46F8-8EEC-DC2D486A7ADF}"/>
              </a:ext>
            </a:extLst>
          </p:cNvPr>
          <p:cNvSpPr/>
          <p:nvPr userDrawn="1"/>
        </p:nvSpPr>
        <p:spPr>
          <a:xfrm>
            <a:off x="359999" y="368300"/>
            <a:ext cx="5688000" cy="5683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5C4A553-AD9D-4197-A713-E1B8FD3A3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204B58B-0420-4827-A2A8-7A3D043AFDDE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747D080-8E2C-49CA-B749-61DD24CC21C8}"/>
              </a:ext>
            </a:extLst>
          </p:cNvPr>
          <p:cNvSpPr>
            <a:spLocks noGrp="1"/>
          </p:cNvSpPr>
          <p:nvPr userDrawn="1">
            <p:ph sz="half" idx="2" hasCustomPrompt="1"/>
          </p:nvPr>
        </p:nvSpPr>
        <p:spPr>
          <a:xfrm>
            <a:off x="1079999" y="1080000"/>
            <a:ext cx="4248000" cy="4248000"/>
          </a:xfrm>
        </p:spPr>
        <p:txBody>
          <a:bodyPr bIns="180000" anchor="ctr" anchorCtr="0"/>
          <a:lstStyle>
            <a:lvl1pPr marL="0" indent="0">
              <a:lnSpc>
                <a:spcPct val="114000"/>
              </a:lnSpc>
              <a:spcBef>
                <a:spcPts val="1200"/>
              </a:spcBef>
              <a:buNone/>
              <a:defRPr sz="1800" spc="20" baseline="0">
                <a:solidFill>
                  <a:schemeClr val="bg1"/>
                </a:solidFill>
                <a:latin typeface="+mj-lt"/>
              </a:defRPr>
            </a:lvl1pPr>
            <a:lvl2pPr marL="234850" indent="0">
              <a:buNone/>
              <a:defRPr/>
            </a:lvl2pPr>
            <a:lvl3pPr marL="503138" indent="0">
              <a:buNone/>
              <a:defRPr/>
            </a:lvl3pPr>
            <a:lvl4pPr marL="756000" indent="0">
              <a:buNone/>
              <a:defRPr/>
            </a:lvl4pPr>
            <a:lvl5pPr marL="1044000" indent="0">
              <a:buNone/>
              <a:defRPr/>
            </a:lvl5pPr>
          </a:lstStyle>
          <a:p>
            <a:pPr lvl="0"/>
            <a:r>
              <a:rPr lang="sv-SE" dirty="0"/>
              <a:t>Klicka och skriv text</a:t>
            </a:r>
          </a:p>
        </p:txBody>
      </p:sp>
    </p:spTree>
    <p:extLst>
      <p:ext uri="{BB962C8B-B14F-4D97-AF65-F5344CB8AC3E}">
        <p14:creationId xmlns:p14="http://schemas.microsoft.com/office/powerpoint/2010/main" val="4264109647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 m foto väns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21AC4039-3B29-4214-ACC9-36F0FC2AB2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01652" y="-1095"/>
            <a:ext cx="4890347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38D417C-D98B-42D1-8332-541A31DFF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36361" y="365760"/>
            <a:ext cx="3810347" cy="1788160"/>
          </a:xfrm>
        </p:spPr>
        <p:txBody>
          <a:bodyPr anchor="b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och skriv titel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D716B026-314C-4514-80D8-702DADFD40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836361" y="2377440"/>
            <a:ext cx="3810347" cy="1788161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och skriv underrubrik eller namn på presentatör</a:t>
            </a:r>
          </a:p>
        </p:txBody>
      </p:sp>
      <p:sp>
        <p:nvSpPr>
          <p:cNvPr id="12" name="Datum för presentation">
            <a:extLst>
              <a:ext uri="{FF2B5EF4-FFF2-40B4-BE49-F238E27FC236}">
                <a16:creationId xmlns:a16="http://schemas.microsoft.com/office/drawing/2014/main" id="{436EEB44-D9ED-4CD6-B497-E7521393A27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04370" y="6311011"/>
            <a:ext cx="2212368" cy="288000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234850" indent="0">
              <a:buNone/>
              <a:defRPr/>
            </a:lvl2pPr>
            <a:lvl3pPr marL="503138" indent="0">
              <a:buNone/>
              <a:defRPr/>
            </a:lvl3pPr>
            <a:lvl4pPr marL="756000" indent="0">
              <a:buNone/>
              <a:defRPr/>
            </a:lvl4pPr>
            <a:lvl5pPr marL="1039713" indent="0">
              <a:buNone/>
              <a:defRPr/>
            </a:lvl5pPr>
          </a:lstStyle>
          <a:p>
            <a:pPr lvl="0"/>
            <a:r>
              <a:rPr lang="sv-SE" dirty="0"/>
              <a:t>Klicka och skriv datum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CDF3493E-518E-45EF-A49B-F82F3FA4C1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7301653" cy="6858000"/>
          </a:xfrm>
          <a:solidFill>
            <a:schemeClr val="accent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sv-SE" dirty="0"/>
              <a:t>Markera bildplatshållaren och infoga önskad bild</a:t>
            </a:r>
          </a:p>
        </p:txBody>
      </p:sp>
      <p:sp>
        <p:nvSpPr>
          <p:cNvPr id="11" name="Designelement">
            <a:extLst>
              <a:ext uri="{FF2B5EF4-FFF2-40B4-BE49-F238E27FC236}">
                <a16:creationId xmlns:a16="http://schemas.microsoft.com/office/drawing/2014/main" id="{043CE9D1-6E4C-4CAB-A0C2-A3DCFAA84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01651" y="0"/>
            <a:ext cx="4345057" cy="4383981"/>
          </a:xfrm>
          <a:custGeom>
            <a:avLst/>
            <a:gdLst>
              <a:gd name="connsiteX0" fmla="*/ 1143739 w 6425711"/>
              <a:gd name="connsiteY0" fmla="*/ 1351755 h 6483274"/>
              <a:gd name="connsiteX1" fmla="*/ 0 w 6425711"/>
              <a:gd name="connsiteY1" fmla="*/ 1129129 h 6483274"/>
              <a:gd name="connsiteX2" fmla="*/ 0 w 6425711"/>
              <a:gd name="connsiteY2" fmla="*/ 855021 h 6483274"/>
              <a:gd name="connsiteX3" fmla="*/ 417423 w 6425711"/>
              <a:gd name="connsiteY3" fmla="*/ 936419 h 6483274"/>
              <a:gd name="connsiteX4" fmla="*/ 0 w 6425711"/>
              <a:gd name="connsiteY4" fmla="*/ 460557 h 6483274"/>
              <a:gd name="connsiteX5" fmla="*/ 0 w 6425711"/>
              <a:gd name="connsiteY5" fmla="*/ 52178 h 6483274"/>
              <a:gd name="connsiteX6" fmla="*/ 1143739 w 6425711"/>
              <a:gd name="connsiteY6" fmla="*/ 1351755 h 6483274"/>
              <a:gd name="connsiteX7" fmla="*/ 0 w 6425711"/>
              <a:gd name="connsiteY7" fmla="*/ 2112160 h 6483274"/>
              <a:gd name="connsiteX8" fmla="*/ 0 w 6425711"/>
              <a:gd name="connsiteY8" fmla="*/ 2390442 h 6483274"/>
              <a:gd name="connsiteX9" fmla="*/ 417423 w 6425711"/>
              <a:gd name="connsiteY9" fmla="*/ 2308349 h 6483274"/>
              <a:gd name="connsiteX10" fmla="*/ 0 w 6425711"/>
              <a:gd name="connsiteY10" fmla="*/ 2782820 h 6483274"/>
              <a:gd name="connsiteX11" fmla="*/ 0 w 6425711"/>
              <a:gd name="connsiteY11" fmla="*/ 3191199 h 6483274"/>
              <a:gd name="connsiteX12" fmla="*/ 1143739 w 6425711"/>
              <a:gd name="connsiteY12" fmla="*/ 1891622 h 6483274"/>
              <a:gd name="connsiteX13" fmla="*/ 4140140 w 6425711"/>
              <a:gd name="connsiteY13" fmla="*/ 672747 h 6483274"/>
              <a:gd name="connsiteX14" fmla="*/ 2793951 w 6425711"/>
              <a:gd name="connsiteY14" fmla="*/ 936419 h 6483274"/>
              <a:gd name="connsiteX15" fmla="*/ 3616971 w 6425711"/>
              <a:gd name="connsiteY15" fmla="*/ 0 h 6483274"/>
              <a:gd name="connsiteX16" fmla="*/ 3258682 w 6425711"/>
              <a:gd name="connsiteY16" fmla="*/ 0 h 6483274"/>
              <a:gd name="connsiteX17" fmla="*/ 2069027 w 6425711"/>
              <a:gd name="connsiteY17" fmla="*/ 1351755 h 6483274"/>
              <a:gd name="connsiteX18" fmla="*/ 4193014 w 6425711"/>
              <a:gd name="connsiteY18" fmla="*/ 934332 h 6483274"/>
              <a:gd name="connsiteX19" fmla="*/ 4958290 w 6425711"/>
              <a:gd name="connsiteY19" fmla="*/ 372202 h 6483274"/>
              <a:gd name="connsiteX20" fmla="*/ 5412585 w 6425711"/>
              <a:gd name="connsiteY20" fmla="*/ 0 h 6483274"/>
              <a:gd name="connsiteX21" fmla="*/ 4957594 w 6425711"/>
              <a:gd name="connsiteY21" fmla="*/ 0 h 6483274"/>
              <a:gd name="connsiteX22" fmla="*/ 4140140 w 6425711"/>
              <a:gd name="connsiteY22" fmla="*/ 672747 h 6483274"/>
              <a:gd name="connsiteX23" fmla="*/ 1977194 w 6425711"/>
              <a:gd name="connsiteY23" fmla="*/ 0 h 6483274"/>
              <a:gd name="connsiteX24" fmla="*/ 1692650 w 6425711"/>
              <a:gd name="connsiteY24" fmla="*/ 0 h 6483274"/>
              <a:gd name="connsiteX25" fmla="*/ 1606383 w 6425711"/>
              <a:gd name="connsiteY25" fmla="*/ 252541 h 6483274"/>
              <a:gd name="connsiteX26" fmla="*/ 1519420 w 6425711"/>
              <a:gd name="connsiteY26" fmla="*/ 0 h 6483274"/>
              <a:gd name="connsiteX27" fmla="*/ 1234876 w 6425711"/>
              <a:gd name="connsiteY27" fmla="*/ 0 h 6483274"/>
              <a:gd name="connsiteX28" fmla="*/ 1605687 w 6425711"/>
              <a:gd name="connsiteY28" fmla="*/ 1081821 h 6483274"/>
              <a:gd name="connsiteX29" fmla="*/ 1977194 w 6425711"/>
              <a:gd name="connsiteY29" fmla="*/ 0 h 6483274"/>
              <a:gd name="connsiteX30" fmla="*/ 6425532 w 6425711"/>
              <a:gd name="connsiteY30" fmla="*/ 861978 h 6483274"/>
              <a:gd name="connsiteX31" fmla="*/ 5863402 w 6425711"/>
              <a:gd name="connsiteY31" fmla="*/ 525953 h 6483274"/>
              <a:gd name="connsiteX32" fmla="*/ 6024805 w 6425711"/>
              <a:gd name="connsiteY32" fmla="*/ 0 h 6483274"/>
              <a:gd name="connsiteX33" fmla="*/ 5752785 w 6425711"/>
              <a:gd name="connsiteY33" fmla="*/ 0 h 6483274"/>
              <a:gd name="connsiteX34" fmla="*/ 5370843 w 6425711"/>
              <a:gd name="connsiteY34" fmla="*/ 772928 h 6483274"/>
              <a:gd name="connsiteX35" fmla="*/ 6152120 w 6425711"/>
              <a:gd name="connsiteY35" fmla="*/ 932245 h 6483274"/>
              <a:gd name="connsiteX36" fmla="*/ 5228223 w 6425711"/>
              <a:gd name="connsiteY36" fmla="*/ 1620993 h 6483274"/>
              <a:gd name="connsiteX37" fmla="*/ 6152120 w 6425711"/>
              <a:gd name="connsiteY37" fmla="*/ 2309741 h 6483274"/>
              <a:gd name="connsiteX38" fmla="*/ 5370843 w 6425711"/>
              <a:gd name="connsiteY38" fmla="*/ 2469057 h 6483274"/>
              <a:gd name="connsiteX39" fmla="*/ 5764612 w 6425711"/>
              <a:gd name="connsiteY39" fmla="*/ 3367908 h 6483274"/>
              <a:gd name="connsiteX40" fmla="*/ 4957594 w 6425711"/>
              <a:gd name="connsiteY40" fmla="*/ 2867696 h 6483274"/>
              <a:gd name="connsiteX41" fmla="*/ 4192318 w 6425711"/>
              <a:gd name="connsiteY41" fmla="*/ 2304871 h 6483274"/>
              <a:gd name="connsiteX42" fmla="*/ 2068331 w 6425711"/>
              <a:gd name="connsiteY42" fmla="*/ 1887448 h 6483274"/>
              <a:gd name="connsiteX43" fmla="*/ 3487569 w 6425711"/>
              <a:gd name="connsiteY43" fmla="*/ 3501483 h 6483274"/>
              <a:gd name="connsiteX44" fmla="*/ 4348852 w 6425711"/>
              <a:gd name="connsiteY44" fmla="*/ 3874381 h 6483274"/>
              <a:gd name="connsiteX45" fmla="*/ 5205265 w 6425711"/>
              <a:gd name="connsiteY45" fmla="*/ 4337025 h 6483274"/>
              <a:gd name="connsiteX46" fmla="*/ 4236844 w 6425711"/>
              <a:gd name="connsiteY46" fmla="*/ 4436511 h 6483274"/>
              <a:gd name="connsiteX47" fmla="*/ 4495646 w 6425711"/>
              <a:gd name="connsiteY47" fmla="*/ 5196916 h 6483274"/>
              <a:gd name="connsiteX48" fmla="*/ 3442348 w 6425711"/>
              <a:gd name="connsiteY48" fmla="*/ 4766970 h 6483274"/>
              <a:gd name="connsiteX49" fmla="*/ 3289989 w 6425711"/>
              <a:gd name="connsiteY49" fmla="*/ 5899578 h 6483274"/>
              <a:gd name="connsiteX50" fmla="*/ 2752209 w 6425711"/>
              <a:gd name="connsiteY50" fmla="*/ 5287358 h 6483274"/>
              <a:gd name="connsiteX51" fmla="*/ 2173383 w 6425711"/>
              <a:gd name="connsiteY51" fmla="*/ 6088810 h 6483274"/>
              <a:gd name="connsiteX52" fmla="*/ 2198428 w 6425711"/>
              <a:gd name="connsiteY52" fmla="*/ 5114823 h 6483274"/>
              <a:gd name="connsiteX53" fmla="*/ 2300001 w 6425711"/>
              <a:gd name="connsiteY53" fmla="*/ 4190927 h 6483274"/>
              <a:gd name="connsiteX54" fmla="*/ 1604296 w 6425711"/>
              <a:gd name="connsiteY54" fmla="*/ 2162251 h 6483274"/>
              <a:gd name="connsiteX55" fmla="*/ 908591 w 6425711"/>
              <a:gd name="connsiteY55" fmla="*/ 4190927 h 6483274"/>
              <a:gd name="connsiteX56" fmla="*/ 1010859 w 6425711"/>
              <a:gd name="connsiteY56" fmla="*/ 5115519 h 6483274"/>
              <a:gd name="connsiteX57" fmla="*/ 1035209 w 6425711"/>
              <a:gd name="connsiteY57" fmla="*/ 6089506 h 6483274"/>
              <a:gd name="connsiteX58" fmla="*/ 460557 w 6425711"/>
              <a:gd name="connsiteY58" fmla="*/ 5287358 h 6483274"/>
              <a:gd name="connsiteX59" fmla="*/ 0 w 6425711"/>
              <a:gd name="connsiteY59" fmla="*/ 5873141 h 6483274"/>
              <a:gd name="connsiteX60" fmla="*/ 0 w 6425711"/>
              <a:gd name="connsiteY60" fmla="*/ 6159772 h 6483274"/>
              <a:gd name="connsiteX61" fmla="*/ 427163 w 6425711"/>
              <a:gd name="connsiteY61" fmla="*/ 5840443 h 6483274"/>
              <a:gd name="connsiteX62" fmla="*/ 1168784 w 6425711"/>
              <a:gd name="connsiteY62" fmla="*/ 6483275 h 6483274"/>
              <a:gd name="connsiteX63" fmla="*/ 1168784 w 6425711"/>
              <a:gd name="connsiteY63" fmla="*/ 4275107 h 6483274"/>
              <a:gd name="connsiteX64" fmla="*/ 1607079 w 6425711"/>
              <a:gd name="connsiteY64" fmla="*/ 2989444 h 6483274"/>
              <a:gd name="connsiteX65" fmla="*/ 2045373 w 6425711"/>
              <a:gd name="connsiteY65" fmla="*/ 4275107 h 6483274"/>
              <a:gd name="connsiteX66" fmla="*/ 2045373 w 6425711"/>
              <a:gd name="connsiteY66" fmla="*/ 6483275 h 6483274"/>
              <a:gd name="connsiteX67" fmla="*/ 2782820 w 6425711"/>
              <a:gd name="connsiteY67" fmla="*/ 5843922 h 6483274"/>
              <a:gd name="connsiteX68" fmla="*/ 3363038 w 6425711"/>
              <a:gd name="connsiteY68" fmla="*/ 6178556 h 6483274"/>
              <a:gd name="connsiteX69" fmla="*/ 3772113 w 6425711"/>
              <a:gd name="connsiteY69" fmla="*/ 5349276 h 6483274"/>
              <a:gd name="connsiteX70" fmla="*/ 4691835 w 6425711"/>
              <a:gd name="connsiteY70" fmla="*/ 5404236 h 6483274"/>
              <a:gd name="connsiteX71" fmla="*/ 4691835 w 6425711"/>
              <a:gd name="connsiteY71" fmla="*/ 4748187 h 6483274"/>
              <a:gd name="connsiteX72" fmla="*/ 5603904 w 6425711"/>
              <a:gd name="connsiteY72" fmla="*/ 4428162 h 6483274"/>
              <a:gd name="connsiteX73" fmla="*/ 3685845 w 6425711"/>
              <a:gd name="connsiteY73" fmla="*/ 3330340 h 6483274"/>
              <a:gd name="connsiteX74" fmla="*/ 2793951 w 6425711"/>
              <a:gd name="connsiteY74" fmla="*/ 2304871 h 6483274"/>
              <a:gd name="connsiteX75" fmla="*/ 4140140 w 6425711"/>
              <a:gd name="connsiteY75" fmla="*/ 2569239 h 6483274"/>
              <a:gd name="connsiteX76" fmla="*/ 6037328 w 6425711"/>
              <a:gd name="connsiteY76" fmla="*/ 3680279 h 6483274"/>
              <a:gd name="connsiteX77" fmla="*/ 5863402 w 6425711"/>
              <a:gd name="connsiteY77" fmla="*/ 2715336 h 6483274"/>
              <a:gd name="connsiteX78" fmla="*/ 6425532 w 6425711"/>
              <a:gd name="connsiteY78" fmla="*/ 2380007 h 6483274"/>
              <a:gd name="connsiteX79" fmla="*/ 5892621 w 6425711"/>
              <a:gd name="connsiteY79" fmla="*/ 1620993 h 6483274"/>
              <a:gd name="connsiteX80" fmla="*/ 6425532 w 6425711"/>
              <a:gd name="connsiteY80" fmla="*/ 861978 h 6483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6425711" h="6483274">
                <a:moveTo>
                  <a:pt x="1143739" y="1351755"/>
                </a:moveTo>
                <a:lnTo>
                  <a:pt x="0" y="1129129"/>
                </a:lnTo>
                <a:lnTo>
                  <a:pt x="0" y="855021"/>
                </a:lnTo>
                <a:lnTo>
                  <a:pt x="417423" y="936419"/>
                </a:lnTo>
                <a:lnTo>
                  <a:pt x="0" y="460557"/>
                </a:lnTo>
                <a:lnTo>
                  <a:pt x="0" y="52178"/>
                </a:lnTo>
                <a:cubicBezTo>
                  <a:pt x="461948" y="578131"/>
                  <a:pt x="1107562" y="1310708"/>
                  <a:pt x="1143739" y="1351755"/>
                </a:cubicBezTo>
                <a:close/>
                <a:moveTo>
                  <a:pt x="0" y="2112160"/>
                </a:moveTo>
                <a:lnTo>
                  <a:pt x="0" y="2390442"/>
                </a:lnTo>
                <a:lnTo>
                  <a:pt x="417423" y="2308349"/>
                </a:lnTo>
                <a:lnTo>
                  <a:pt x="0" y="2782820"/>
                </a:lnTo>
                <a:lnTo>
                  <a:pt x="0" y="3191199"/>
                </a:lnTo>
                <a:cubicBezTo>
                  <a:pt x="461948" y="2665246"/>
                  <a:pt x="1107562" y="1932668"/>
                  <a:pt x="1143739" y="1891622"/>
                </a:cubicBezTo>
                <a:close/>
                <a:moveTo>
                  <a:pt x="4140140" y="672747"/>
                </a:moveTo>
                <a:cubicBezTo>
                  <a:pt x="3758199" y="749274"/>
                  <a:pt x="3147370" y="868240"/>
                  <a:pt x="2793951" y="936419"/>
                </a:cubicBezTo>
                <a:cubicBezTo>
                  <a:pt x="2957442" y="750666"/>
                  <a:pt x="3350515" y="310284"/>
                  <a:pt x="3616971" y="0"/>
                </a:cubicBezTo>
                <a:lnTo>
                  <a:pt x="3258682" y="0"/>
                </a:lnTo>
                <a:cubicBezTo>
                  <a:pt x="2794647" y="528736"/>
                  <a:pt x="2106595" y="1309317"/>
                  <a:pt x="2069027" y="1351755"/>
                </a:cubicBezTo>
                <a:cubicBezTo>
                  <a:pt x="2138597" y="1338536"/>
                  <a:pt x="3574532" y="1060254"/>
                  <a:pt x="4193014" y="934332"/>
                </a:cubicBezTo>
                <a:cubicBezTo>
                  <a:pt x="4505386" y="871718"/>
                  <a:pt x="4734968" y="617786"/>
                  <a:pt x="4958290" y="372202"/>
                </a:cubicBezTo>
                <a:cubicBezTo>
                  <a:pt x="5079895" y="215638"/>
                  <a:pt x="5235159" y="88431"/>
                  <a:pt x="5412585" y="0"/>
                </a:cubicBezTo>
                <a:lnTo>
                  <a:pt x="4957594" y="0"/>
                </a:lnTo>
                <a:cubicBezTo>
                  <a:pt x="4720359" y="230278"/>
                  <a:pt x="4542258" y="498820"/>
                  <a:pt x="4140140" y="672747"/>
                </a:cubicBezTo>
                <a:close/>
                <a:moveTo>
                  <a:pt x="1977194" y="0"/>
                </a:moveTo>
                <a:lnTo>
                  <a:pt x="1692650" y="0"/>
                </a:lnTo>
                <a:lnTo>
                  <a:pt x="1606383" y="252541"/>
                </a:lnTo>
                <a:cubicBezTo>
                  <a:pt x="1580642" y="178796"/>
                  <a:pt x="1551422" y="92529"/>
                  <a:pt x="1519420" y="0"/>
                </a:cubicBezTo>
                <a:lnTo>
                  <a:pt x="1234876" y="0"/>
                </a:lnTo>
                <a:lnTo>
                  <a:pt x="1605687" y="1081821"/>
                </a:lnTo>
                <a:cubicBezTo>
                  <a:pt x="1618906" y="1043557"/>
                  <a:pt x="1794919" y="531519"/>
                  <a:pt x="1977194" y="0"/>
                </a:cubicBezTo>
                <a:close/>
                <a:moveTo>
                  <a:pt x="6425532" y="861978"/>
                </a:moveTo>
                <a:cubicBezTo>
                  <a:pt x="6326046" y="647006"/>
                  <a:pt x="6067939" y="556564"/>
                  <a:pt x="5863402" y="525953"/>
                </a:cubicBezTo>
                <a:cubicBezTo>
                  <a:pt x="5939486" y="358264"/>
                  <a:pt x="5993730" y="181502"/>
                  <a:pt x="6024805" y="0"/>
                </a:cubicBezTo>
                <a:lnTo>
                  <a:pt x="5752785" y="0"/>
                </a:lnTo>
                <a:cubicBezTo>
                  <a:pt x="5692989" y="285833"/>
                  <a:pt x="5561565" y="551792"/>
                  <a:pt x="5370843" y="772928"/>
                </a:cubicBezTo>
                <a:cubicBezTo>
                  <a:pt x="5603904" y="764580"/>
                  <a:pt x="6042894" y="784755"/>
                  <a:pt x="6152120" y="932245"/>
                </a:cubicBezTo>
                <a:cubicBezTo>
                  <a:pt x="6142380" y="1177829"/>
                  <a:pt x="5608774" y="1513854"/>
                  <a:pt x="5228223" y="1620993"/>
                </a:cubicBezTo>
                <a:cubicBezTo>
                  <a:pt x="5608774" y="1727435"/>
                  <a:pt x="6143076" y="2064852"/>
                  <a:pt x="6152120" y="2309741"/>
                </a:cubicBezTo>
                <a:cubicBezTo>
                  <a:pt x="6043590" y="2457230"/>
                  <a:pt x="5603208" y="2476710"/>
                  <a:pt x="5370843" y="2469057"/>
                </a:cubicBezTo>
                <a:cubicBezTo>
                  <a:pt x="5586512" y="2696552"/>
                  <a:pt x="5768786" y="3132759"/>
                  <a:pt x="5764612" y="3367908"/>
                </a:cubicBezTo>
                <a:cubicBezTo>
                  <a:pt x="5445830" y="3299573"/>
                  <a:pt x="5160617" y="3122790"/>
                  <a:pt x="4957594" y="2867696"/>
                </a:cubicBezTo>
                <a:cubicBezTo>
                  <a:pt x="4734968" y="2622112"/>
                  <a:pt x="4505386" y="2367484"/>
                  <a:pt x="4192318" y="2304871"/>
                </a:cubicBezTo>
                <a:cubicBezTo>
                  <a:pt x="3573837" y="2181731"/>
                  <a:pt x="2135815" y="1903449"/>
                  <a:pt x="2068331" y="1887448"/>
                </a:cubicBezTo>
                <a:cubicBezTo>
                  <a:pt x="2112856" y="1937538"/>
                  <a:pt x="3072929" y="3026317"/>
                  <a:pt x="3487569" y="3501483"/>
                </a:cubicBezTo>
                <a:cubicBezTo>
                  <a:pt x="3696281" y="3736631"/>
                  <a:pt x="4026045" y="3806898"/>
                  <a:pt x="4348852" y="3874381"/>
                </a:cubicBezTo>
                <a:cubicBezTo>
                  <a:pt x="4667485" y="3898731"/>
                  <a:pt x="5057775" y="4138053"/>
                  <a:pt x="5205265" y="4337025"/>
                </a:cubicBezTo>
                <a:cubicBezTo>
                  <a:pt x="5006989" y="4453903"/>
                  <a:pt x="4538084" y="4508864"/>
                  <a:pt x="4236844" y="4436511"/>
                </a:cubicBezTo>
                <a:cubicBezTo>
                  <a:pt x="4359983" y="4635482"/>
                  <a:pt x="4567304" y="5034817"/>
                  <a:pt x="4495646" y="5196916"/>
                </a:cubicBezTo>
                <a:cubicBezTo>
                  <a:pt x="4261193" y="5318664"/>
                  <a:pt x="3742893" y="5062645"/>
                  <a:pt x="3442348" y="4766970"/>
                </a:cubicBezTo>
                <a:cubicBezTo>
                  <a:pt x="3547400" y="5174653"/>
                  <a:pt x="3507049" y="5761133"/>
                  <a:pt x="3289989" y="5899578"/>
                </a:cubicBezTo>
                <a:cubicBezTo>
                  <a:pt x="3108410" y="5878011"/>
                  <a:pt x="2863522" y="5496069"/>
                  <a:pt x="2752209" y="5287358"/>
                </a:cubicBezTo>
                <a:cubicBezTo>
                  <a:pt x="2663159" y="5589294"/>
                  <a:pt x="2378615" y="5970540"/>
                  <a:pt x="2173383" y="6088810"/>
                </a:cubicBezTo>
                <a:cubicBezTo>
                  <a:pt x="2077375" y="5859923"/>
                  <a:pt x="2061374" y="5402845"/>
                  <a:pt x="2198428" y="5114823"/>
                </a:cubicBezTo>
                <a:cubicBezTo>
                  <a:pt x="2297914" y="4807321"/>
                  <a:pt x="2400878" y="4488688"/>
                  <a:pt x="2300001" y="4190927"/>
                </a:cubicBezTo>
                <a:cubicBezTo>
                  <a:pt x="2097551" y="3590533"/>
                  <a:pt x="1627950" y="2226256"/>
                  <a:pt x="1604296" y="2162251"/>
                </a:cubicBezTo>
                <a:cubicBezTo>
                  <a:pt x="1582729" y="2226256"/>
                  <a:pt x="1117302" y="3591229"/>
                  <a:pt x="908591" y="4190927"/>
                </a:cubicBezTo>
                <a:cubicBezTo>
                  <a:pt x="808409" y="4489384"/>
                  <a:pt x="908591" y="4807321"/>
                  <a:pt x="1010859" y="5115519"/>
                </a:cubicBezTo>
                <a:cubicBezTo>
                  <a:pt x="1150000" y="5408410"/>
                  <a:pt x="1131216" y="5859923"/>
                  <a:pt x="1035209" y="6089506"/>
                </a:cubicBezTo>
                <a:cubicBezTo>
                  <a:pt x="834846" y="5969844"/>
                  <a:pt x="549607" y="5588598"/>
                  <a:pt x="460557" y="5287358"/>
                </a:cubicBezTo>
                <a:cubicBezTo>
                  <a:pt x="364549" y="5468241"/>
                  <a:pt x="169056" y="5774351"/>
                  <a:pt x="0" y="5873141"/>
                </a:cubicBezTo>
                <a:lnTo>
                  <a:pt x="0" y="6159772"/>
                </a:lnTo>
                <a:cubicBezTo>
                  <a:pt x="182275" y="6108985"/>
                  <a:pt x="340200" y="5951060"/>
                  <a:pt x="427163" y="5840443"/>
                </a:cubicBezTo>
                <a:cubicBezTo>
                  <a:pt x="775015" y="6311436"/>
                  <a:pt x="973987" y="6360135"/>
                  <a:pt x="1168784" y="6483275"/>
                </a:cubicBezTo>
                <a:cubicBezTo>
                  <a:pt x="1715609" y="5412585"/>
                  <a:pt x="1077647" y="5146130"/>
                  <a:pt x="1168784" y="4275107"/>
                </a:cubicBezTo>
                <a:cubicBezTo>
                  <a:pt x="1284967" y="3927255"/>
                  <a:pt x="1468633" y="3392257"/>
                  <a:pt x="1607079" y="2989444"/>
                </a:cubicBezTo>
                <a:cubicBezTo>
                  <a:pt x="1723261" y="3327557"/>
                  <a:pt x="1922929" y="3911253"/>
                  <a:pt x="2045373" y="4275107"/>
                </a:cubicBezTo>
                <a:cubicBezTo>
                  <a:pt x="2133032" y="5139173"/>
                  <a:pt x="1500636" y="5432760"/>
                  <a:pt x="2045373" y="6483275"/>
                </a:cubicBezTo>
                <a:cubicBezTo>
                  <a:pt x="2238083" y="6360831"/>
                  <a:pt x="2434968" y="6310740"/>
                  <a:pt x="2782820" y="5843922"/>
                </a:cubicBezTo>
                <a:cubicBezTo>
                  <a:pt x="2893437" y="5983063"/>
                  <a:pt x="3119541" y="6202906"/>
                  <a:pt x="3363038" y="6178556"/>
                </a:cubicBezTo>
                <a:cubicBezTo>
                  <a:pt x="3571750" y="6063765"/>
                  <a:pt x="3751937" y="5785483"/>
                  <a:pt x="3772113" y="5349276"/>
                </a:cubicBezTo>
                <a:cubicBezTo>
                  <a:pt x="4156838" y="5548247"/>
                  <a:pt x="4487297" y="5530159"/>
                  <a:pt x="4691835" y="5404236"/>
                </a:cubicBezTo>
                <a:cubicBezTo>
                  <a:pt x="4826106" y="5212222"/>
                  <a:pt x="4771841" y="4942984"/>
                  <a:pt x="4691835" y="4748187"/>
                </a:cubicBezTo>
                <a:cubicBezTo>
                  <a:pt x="5266487" y="4678616"/>
                  <a:pt x="5404237" y="4535301"/>
                  <a:pt x="5603904" y="4428162"/>
                </a:cubicBezTo>
                <a:cubicBezTo>
                  <a:pt x="4964551" y="3420086"/>
                  <a:pt x="4388508" y="3838900"/>
                  <a:pt x="3685845" y="3330340"/>
                </a:cubicBezTo>
                <a:cubicBezTo>
                  <a:pt x="3439566" y="3038839"/>
                  <a:pt x="3031187" y="2574108"/>
                  <a:pt x="2793951" y="2304871"/>
                </a:cubicBezTo>
                <a:cubicBezTo>
                  <a:pt x="3150848" y="2374441"/>
                  <a:pt x="3767938" y="2494102"/>
                  <a:pt x="4140140" y="2569239"/>
                </a:cubicBezTo>
                <a:cubicBezTo>
                  <a:pt x="4918634" y="2905960"/>
                  <a:pt x="4873414" y="3617666"/>
                  <a:pt x="6037328" y="3680279"/>
                </a:cubicBezTo>
                <a:cubicBezTo>
                  <a:pt x="6032458" y="3452784"/>
                  <a:pt x="6092289" y="3253116"/>
                  <a:pt x="5863402" y="2715336"/>
                </a:cubicBezTo>
                <a:cubicBezTo>
                  <a:pt x="6067939" y="2684726"/>
                  <a:pt x="6326046" y="2594980"/>
                  <a:pt x="6425532" y="2380007"/>
                </a:cubicBezTo>
                <a:cubicBezTo>
                  <a:pt x="6431793" y="2146946"/>
                  <a:pt x="6274564" y="1861707"/>
                  <a:pt x="5892621" y="1620993"/>
                </a:cubicBezTo>
                <a:cubicBezTo>
                  <a:pt x="6275259" y="1380279"/>
                  <a:pt x="6431793" y="1095040"/>
                  <a:pt x="6425532" y="861978"/>
                </a:cubicBezTo>
                <a:close/>
              </a:path>
            </a:pathLst>
          </a:custGeom>
          <a:solidFill>
            <a:srgbClr val="FFFFFF">
              <a:alpha val="5000"/>
            </a:srgbClr>
          </a:solidFill>
          <a:ln w="69470" cap="flat">
            <a:noFill/>
            <a:prstDash val="solid"/>
            <a:miter/>
          </a:ln>
        </p:spPr>
        <p:txBody>
          <a:bodyPr rtlCol="0" anchor="ctr"/>
          <a:lstStyle/>
          <a:p>
            <a:endParaRPr lang="sv-SE" dirty="0"/>
          </a:p>
        </p:txBody>
      </p:sp>
      <p:grpSp>
        <p:nvGrpSpPr>
          <p:cNvPr id="17" name="Region Östergötland">
            <a:extLst>
              <a:ext uri="{FF2B5EF4-FFF2-40B4-BE49-F238E27FC236}">
                <a16:creationId xmlns:a16="http://schemas.microsoft.com/office/drawing/2014/main" id="{6D8D5605-6781-476B-AC43-4CF08A7DE9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574113" y="6231792"/>
            <a:ext cx="1616646" cy="433117"/>
            <a:chOff x="10580645" y="6231792"/>
            <a:chExt cx="1616646" cy="433117"/>
          </a:xfrm>
        </p:grpSpPr>
        <p:sp>
          <p:nvSpPr>
            <p:cNvPr id="18" name="Frihandsfigur: Form 17">
              <a:extLst>
                <a:ext uri="{FF2B5EF4-FFF2-40B4-BE49-F238E27FC236}">
                  <a16:creationId xmlns:a16="http://schemas.microsoft.com/office/drawing/2014/main" id="{43D01E2E-97C2-429C-A7A2-D479ED89CD40}"/>
                </a:ext>
              </a:extLst>
            </p:cNvPr>
            <p:cNvSpPr/>
            <p:nvPr userDrawn="1"/>
          </p:nvSpPr>
          <p:spPr>
            <a:xfrm>
              <a:off x="10580645" y="6231792"/>
              <a:ext cx="1616646" cy="433117"/>
            </a:xfrm>
            <a:custGeom>
              <a:avLst/>
              <a:gdLst>
                <a:gd name="connsiteX0" fmla="*/ 216372 w 1616646"/>
                <a:gd name="connsiteY0" fmla="*/ 0 h 433117"/>
                <a:gd name="connsiteX1" fmla="*/ 1616646 w 1616646"/>
                <a:gd name="connsiteY1" fmla="*/ 0 h 433117"/>
                <a:gd name="connsiteX2" fmla="*/ 1616646 w 1616646"/>
                <a:gd name="connsiteY2" fmla="*/ 0 h 433117"/>
                <a:gd name="connsiteX3" fmla="*/ 1616646 w 1616646"/>
                <a:gd name="connsiteY3" fmla="*/ 433117 h 433117"/>
                <a:gd name="connsiteX4" fmla="*/ 1616646 w 1616646"/>
                <a:gd name="connsiteY4" fmla="*/ 433117 h 433117"/>
                <a:gd name="connsiteX5" fmla="*/ 216372 w 1616646"/>
                <a:gd name="connsiteY5" fmla="*/ 433117 h 433117"/>
                <a:gd name="connsiteX6" fmla="*/ 0 w 1616646"/>
                <a:gd name="connsiteY6" fmla="*/ 216372 h 433117"/>
                <a:gd name="connsiteX7" fmla="*/ 0 w 1616646"/>
                <a:gd name="connsiteY7" fmla="*/ 216372 h 433117"/>
                <a:gd name="connsiteX8" fmla="*/ 0 w 1616646"/>
                <a:gd name="connsiteY8" fmla="*/ 216372 h 433117"/>
                <a:gd name="connsiteX9" fmla="*/ 216372 w 1616646"/>
                <a:gd name="connsiteY9" fmla="*/ 0 h 433117"/>
                <a:gd name="connsiteX10" fmla="*/ 216372 w 1616646"/>
                <a:gd name="connsiteY10" fmla="*/ 0 h 433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16646" h="433117">
                  <a:moveTo>
                    <a:pt x="216372" y="0"/>
                  </a:moveTo>
                  <a:lnTo>
                    <a:pt x="1616646" y="0"/>
                  </a:lnTo>
                  <a:lnTo>
                    <a:pt x="1616646" y="0"/>
                  </a:lnTo>
                  <a:lnTo>
                    <a:pt x="1616646" y="433117"/>
                  </a:lnTo>
                  <a:lnTo>
                    <a:pt x="1616646" y="433117"/>
                  </a:lnTo>
                  <a:lnTo>
                    <a:pt x="216372" y="433117"/>
                  </a:lnTo>
                  <a:cubicBezTo>
                    <a:pt x="96827" y="433117"/>
                    <a:pt x="0" y="335917"/>
                    <a:pt x="0" y="216372"/>
                  </a:cubicBezTo>
                  <a:cubicBezTo>
                    <a:pt x="0" y="216372"/>
                    <a:pt x="0" y="216372"/>
                    <a:pt x="0" y="216372"/>
                  </a:cubicBezTo>
                  <a:lnTo>
                    <a:pt x="0" y="216372"/>
                  </a:lnTo>
                  <a:cubicBezTo>
                    <a:pt x="0" y="96828"/>
                    <a:pt x="96827" y="0"/>
                    <a:pt x="216372" y="0"/>
                  </a:cubicBezTo>
                  <a:cubicBezTo>
                    <a:pt x="216372" y="0"/>
                    <a:pt x="216372" y="0"/>
                    <a:pt x="216372" y="0"/>
                  </a:cubicBezTo>
                  <a:close/>
                </a:path>
              </a:pathLst>
            </a:custGeom>
            <a:solidFill>
              <a:schemeClr val="bg2"/>
            </a:solidFill>
            <a:ln w="37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/>
            </a:p>
          </p:txBody>
        </p:sp>
        <p:sp>
          <p:nvSpPr>
            <p:cNvPr id="19" name="Frihandsfigur: Form 18">
              <a:extLst>
                <a:ext uri="{FF2B5EF4-FFF2-40B4-BE49-F238E27FC236}">
                  <a16:creationId xmlns:a16="http://schemas.microsoft.com/office/drawing/2014/main" id="{60D36897-49C2-4C1B-A3F2-122CFC666096}"/>
                </a:ext>
              </a:extLst>
            </p:cNvPr>
            <p:cNvSpPr/>
            <p:nvPr/>
          </p:nvSpPr>
          <p:spPr>
            <a:xfrm>
              <a:off x="10647288" y="6298826"/>
              <a:ext cx="1254307" cy="298698"/>
            </a:xfrm>
            <a:custGeom>
              <a:avLst/>
              <a:gdLst>
                <a:gd name="connsiteX0" fmla="*/ 1053948 w 1254307"/>
                <a:gd name="connsiteY0" fmla="*/ 221958 h 298698"/>
                <a:gd name="connsiteX1" fmla="*/ 1027135 w 1254307"/>
                <a:gd name="connsiteY1" fmla="*/ 228662 h 298698"/>
                <a:gd name="connsiteX2" fmla="*/ 1023783 w 1254307"/>
                <a:gd name="connsiteY2" fmla="*/ 237972 h 298698"/>
                <a:gd name="connsiteX3" fmla="*/ 1039424 w 1254307"/>
                <a:gd name="connsiteY3" fmla="*/ 251379 h 298698"/>
                <a:gd name="connsiteX4" fmla="*/ 1057672 w 1254307"/>
                <a:gd name="connsiteY4" fmla="*/ 245793 h 298698"/>
                <a:gd name="connsiteX5" fmla="*/ 1058417 w 1254307"/>
                <a:gd name="connsiteY5" fmla="*/ 245420 h 298698"/>
                <a:gd name="connsiteX6" fmla="*/ 1058790 w 1254307"/>
                <a:gd name="connsiteY6" fmla="*/ 245048 h 298698"/>
                <a:gd name="connsiteX7" fmla="*/ 1058790 w 1254307"/>
                <a:gd name="connsiteY7" fmla="*/ 221958 h 298698"/>
                <a:gd name="connsiteX8" fmla="*/ 1221535 w 1254307"/>
                <a:gd name="connsiteY8" fmla="*/ 191793 h 298698"/>
                <a:gd name="connsiteX9" fmla="*/ 1196210 w 1254307"/>
                <a:gd name="connsiteY9" fmla="*/ 221958 h 298698"/>
                <a:gd name="connsiteX10" fmla="*/ 1219300 w 1254307"/>
                <a:gd name="connsiteY10" fmla="*/ 250262 h 298698"/>
                <a:gd name="connsiteX11" fmla="*/ 1236059 w 1254307"/>
                <a:gd name="connsiteY11" fmla="*/ 244676 h 298698"/>
                <a:gd name="connsiteX12" fmla="*/ 1236804 w 1254307"/>
                <a:gd name="connsiteY12" fmla="*/ 244303 h 298698"/>
                <a:gd name="connsiteX13" fmla="*/ 1237176 w 1254307"/>
                <a:gd name="connsiteY13" fmla="*/ 196634 h 298698"/>
                <a:gd name="connsiteX14" fmla="*/ 1236804 w 1254307"/>
                <a:gd name="connsiteY14" fmla="*/ 196262 h 298698"/>
                <a:gd name="connsiteX15" fmla="*/ 1221535 w 1254307"/>
                <a:gd name="connsiteY15" fmla="*/ 191793 h 298698"/>
                <a:gd name="connsiteX16" fmla="*/ 850239 w 1254307"/>
                <a:gd name="connsiteY16" fmla="*/ 191793 h 298698"/>
                <a:gd name="connsiteX17" fmla="*/ 827521 w 1254307"/>
                <a:gd name="connsiteY17" fmla="*/ 220841 h 298698"/>
                <a:gd name="connsiteX18" fmla="*/ 850983 w 1254307"/>
                <a:gd name="connsiteY18" fmla="*/ 250634 h 298698"/>
                <a:gd name="connsiteX19" fmla="*/ 873328 w 1254307"/>
                <a:gd name="connsiteY19" fmla="*/ 221586 h 298698"/>
                <a:gd name="connsiteX20" fmla="*/ 850239 w 1254307"/>
                <a:gd name="connsiteY20" fmla="*/ 191793 h 298698"/>
                <a:gd name="connsiteX21" fmla="*/ 761232 w 1254307"/>
                <a:gd name="connsiteY21" fmla="*/ 191793 h 298698"/>
                <a:gd name="connsiteX22" fmla="*/ 735907 w 1254307"/>
                <a:gd name="connsiteY22" fmla="*/ 221213 h 298698"/>
                <a:gd name="connsiteX23" fmla="*/ 758625 w 1254307"/>
                <a:gd name="connsiteY23" fmla="*/ 248772 h 298698"/>
                <a:gd name="connsiteX24" fmla="*/ 776500 w 1254307"/>
                <a:gd name="connsiteY24" fmla="*/ 242813 h 298698"/>
                <a:gd name="connsiteX25" fmla="*/ 776500 w 1254307"/>
                <a:gd name="connsiteY25" fmla="*/ 195144 h 298698"/>
                <a:gd name="connsiteX26" fmla="*/ 776128 w 1254307"/>
                <a:gd name="connsiteY26" fmla="*/ 194772 h 298698"/>
                <a:gd name="connsiteX27" fmla="*/ 761232 w 1254307"/>
                <a:gd name="connsiteY27" fmla="*/ 191793 h 298698"/>
                <a:gd name="connsiteX28" fmla="*/ 611893 w 1254307"/>
                <a:gd name="connsiteY28" fmla="*/ 190675 h 298698"/>
                <a:gd name="connsiteX29" fmla="*/ 589549 w 1254307"/>
                <a:gd name="connsiteY29" fmla="*/ 213020 h 298698"/>
                <a:gd name="connsiteX30" fmla="*/ 589549 w 1254307"/>
                <a:gd name="connsiteY30" fmla="*/ 213765 h 298698"/>
                <a:gd name="connsiteX31" fmla="*/ 630514 w 1254307"/>
                <a:gd name="connsiteY31" fmla="*/ 213765 h 298698"/>
                <a:gd name="connsiteX32" fmla="*/ 630514 w 1254307"/>
                <a:gd name="connsiteY32" fmla="*/ 213020 h 298698"/>
                <a:gd name="connsiteX33" fmla="*/ 611893 w 1254307"/>
                <a:gd name="connsiteY33" fmla="*/ 190675 h 298698"/>
                <a:gd name="connsiteX34" fmla="*/ 467770 w 1254307"/>
                <a:gd name="connsiteY34" fmla="*/ 178014 h 298698"/>
                <a:gd name="connsiteX35" fmla="*/ 493839 w 1254307"/>
                <a:gd name="connsiteY35" fmla="*/ 185090 h 298698"/>
                <a:gd name="connsiteX36" fmla="*/ 487880 w 1254307"/>
                <a:gd name="connsiteY36" fmla="*/ 195890 h 298698"/>
                <a:gd name="connsiteX37" fmla="*/ 468887 w 1254307"/>
                <a:gd name="connsiteY37" fmla="*/ 190676 h 298698"/>
                <a:gd name="connsiteX38" fmla="*/ 454735 w 1254307"/>
                <a:gd name="connsiteY38" fmla="*/ 201104 h 298698"/>
                <a:gd name="connsiteX39" fmla="*/ 469632 w 1254307"/>
                <a:gd name="connsiteY39" fmla="*/ 213766 h 298698"/>
                <a:gd name="connsiteX40" fmla="*/ 470749 w 1254307"/>
                <a:gd name="connsiteY40" fmla="*/ 214138 h 298698"/>
                <a:gd name="connsiteX41" fmla="*/ 494956 w 1254307"/>
                <a:gd name="connsiteY41" fmla="*/ 239835 h 298698"/>
                <a:gd name="connsiteX42" fmla="*/ 464046 w 1254307"/>
                <a:gd name="connsiteY42" fmla="*/ 264787 h 298698"/>
                <a:gd name="connsiteX43" fmla="*/ 434625 w 1254307"/>
                <a:gd name="connsiteY43" fmla="*/ 256593 h 298698"/>
                <a:gd name="connsiteX44" fmla="*/ 440584 w 1254307"/>
                <a:gd name="connsiteY44" fmla="*/ 245421 h 298698"/>
                <a:gd name="connsiteX45" fmla="*/ 462184 w 1254307"/>
                <a:gd name="connsiteY45" fmla="*/ 251752 h 298698"/>
                <a:gd name="connsiteX46" fmla="*/ 477453 w 1254307"/>
                <a:gd name="connsiteY46" fmla="*/ 240580 h 298698"/>
                <a:gd name="connsiteX47" fmla="*/ 461811 w 1254307"/>
                <a:gd name="connsiteY47" fmla="*/ 227545 h 298698"/>
                <a:gd name="connsiteX48" fmla="*/ 459204 w 1254307"/>
                <a:gd name="connsiteY48" fmla="*/ 226428 h 298698"/>
                <a:gd name="connsiteX49" fmla="*/ 437604 w 1254307"/>
                <a:gd name="connsiteY49" fmla="*/ 202221 h 298698"/>
                <a:gd name="connsiteX50" fmla="*/ 467770 w 1254307"/>
                <a:gd name="connsiteY50" fmla="*/ 178014 h 298698"/>
                <a:gd name="connsiteX51" fmla="*/ 1134762 w 1254307"/>
                <a:gd name="connsiteY51" fmla="*/ 177641 h 298698"/>
                <a:gd name="connsiteX52" fmla="*/ 1155245 w 1254307"/>
                <a:gd name="connsiteY52" fmla="*/ 185089 h 298698"/>
                <a:gd name="connsiteX53" fmla="*/ 1163438 w 1254307"/>
                <a:gd name="connsiteY53" fmla="*/ 215627 h 298698"/>
                <a:gd name="connsiteX54" fmla="*/ 1163438 w 1254307"/>
                <a:gd name="connsiteY54" fmla="*/ 262551 h 298698"/>
                <a:gd name="connsiteX55" fmla="*/ 1146307 w 1254307"/>
                <a:gd name="connsiteY55" fmla="*/ 262551 h 298698"/>
                <a:gd name="connsiteX56" fmla="*/ 1146307 w 1254307"/>
                <a:gd name="connsiteY56" fmla="*/ 217489 h 298698"/>
                <a:gd name="connsiteX57" fmla="*/ 1142210 w 1254307"/>
                <a:gd name="connsiteY57" fmla="*/ 196262 h 298698"/>
                <a:gd name="connsiteX58" fmla="*/ 1131038 w 1254307"/>
                <a:gd name="connsiteY58" fmla="*/ 192538 h 298698"/>
                <a:gd name="connsiteX59" fmla="*/ 1112045 w 1254307"/>
                <a:gd name="connsiteY59" fmla="*/ 198869 h 298698"/>
                <a:gd name="connsiteX60" fmla="*/ 1111672 w 1254307"/>
                <a:gd name="connsiteY60" fmla="*/ 199241 h 298698"/>
                <a:gd name="connsiteX61" fmla="*/ 1111672 w 1254307"/>
                <a:gd name="connsiteY61" fmla="*/ 262924 h 298698"/>
                <a:gd name="connsiteX62" fmla="*/ 1094169 w 1254307"/>
                <a:gd name="connsiteY62" fmla="*/ 262924 h 298698"/>
                <a:gd name="connsiteX63" fmla="*/ 1094169 w 1254307"/>
                <a:gd name="connsiteY63" fmla="*/ 180248 h 298698"/>
                <a:gd name="connsiteX64" fmla="*/ 1109066 w 1254307"/>
                <a:gd name="connsiteY64" fmla="*/ 180248 h 298698"/>
                <a:gd name="connsiteX65" fmla="*/ 1109066 w 1254307"/>
                <a:gd name="connsiteY65" fmla="*/ 187324 h 298698"/>
                <a:gd name="connsiteX66" fmla="*/ 1110183 w 1254307"/>
                <a:gd name="connsiteY66" fmla="*/ 186207 h 298698"/>
                <a:gd name="connsiteX67" fmla="*/ 1134762 w 1254307"/>
                <a:gd name="connsiteY67" fmla="*/ 177641 h 298698"/>
                <a:gd name="connsiteX68" fmla="*/ 1043148 w 1254307"/>
                <a:gd name="connsiteY68" fmla="*/ 177641 h 298698"/>
                <a:gd name="connsiteX69" fmla="*/ 1068845 w 1254307"/>
                <a:gd name="connsiteY69" fmla="*/ 186207 h 298698"/>
                <a:gd name="connsiteX70" fmla="*/ 1074804 w 1254307"/>
                <a:gd name="connsiteY70" fmla="*/ 211531 h 298698"/>
                <a:gd name="connsiteX71" fmla="*/ 1074804 w 1254307"/>
                <a:gd name="connsiteY71" fmla="*/ 262924 h 298698"/>
                <a:gd name="connsiteX72" fmla="*/ 1059907 w 1254307"/>
                <a:gd name="connsiteY72" fmla="*/ 262924 h 298698"/>
                <a:gd name="connsiteX73" fmla="*/ 1059907 w 1254307"/>
                <a:gd name="connsiteY73" fmla="*/ 255848 h 298698"/>
                <a:gd name="connsiteX74" fmla="*/ 1058790 w 1254307"/>
                <a:gd name="connsiteY74" fmla="*/ 256593 h 298698"/>
                <a:gd name="connsiteX75" fmla="*/ 1034583 w 1254307"/>
                <a:gd name="connsiteY75" fmla="*/ 264414 h 298698"/>
                <a:gd name="connsiteX76" fmla="*/ 1008514 w 1254307"/>
                <a:gd name="connsiteY76" fmla="*/ 238717 h 298698"/>
                <a:gd name="connsiteX77" fmla="*/ 1055066 w 1254307"/>
                <a:gd name="connsiteY77" fmla="*/ 210041 h 298698"/>
                <a:gd name="connsiteX78" fmla="*/ 1058790 w 1254307"/>
                <a:gd name="connsiteY78" fmla="*/ 210041 h 298698"/>
                <a:gd name="connsiteX79" fmla="*/ 1058790 w 1254307"/>
                <a:gd name="connsiteY79" fmla="*/ 205945 h 298698"/>
                <a:gd name="connsiteX80" fmla="*/ 1055810 w 1254307"/>
                <a:gd name="connsiteY80" fmla="*/ 194772 h 298698"/>
                <a:gd name="connsiteX81" fmla="*/ 1041659 w 1254307"/>
                <a:gd name="connsiteY81" fmla="*/ 190676 h 298698"/>
                <a:gd name="connsiteX82" fmla="*/ 1019314 w 1254307"/>
                <a:gd name="connsiteY82" fmla="*/ 197007 h 298698"/>
                <a:gd name="connsiteX83" fmla="*/ 1013355 w 1254307"/>
                <a:gd name="connsiteY83" fmla="*/ 186207 h 298698"/>
                <a:gd name="connsiteX84" fmla="*/ 1043148 w 1254307"/>
                <a:gd name="connsiteY84" fmla="*/ 177641 h 298698"/>
                <a:gd name="connsiteX85" fmla="*/ 851356 w 1254307"/>
                <a:gd name="connsiteY85" fmla="*/ 177641 h 298698"/>
                <a:gd name="connsiteX86" fmla="*/ 891204 w 1254307"/>
                <a:gd name="connsiteY86" fmla="*/ 220469 h 298698"/>
                <a:gd name="connsiteX87" fmla="*/ 849866 w 1254307"/>
                <a:gd name="connsiteY87" fmla="*/ 264413 h 298698"/>
                <a:gd name="connsiteX88" fmla="*/ 810018 w 1254307"/>
                <a:gd name="connsiteY88" fmla="*/ 221586 h 298698"/>
                <a:gd name="connsiteX89" fmla="*/ 851356 w 1254307"/>
                <a:gd name="connsiteY89" fmla="*/ 177641 h 298698"/>
                <a:gd name="connsiteX90" fmla="*/ 761604 w 1254307"/>
                <a:gd name="connsiteY90" fmla="*/ 177641 h 298698"/>
                <a:gd name="connsiteX91" fmla="*/ 793631 w 1254307"/>
                <a:gd name="connsiteY91" fmla="*/ 185834 h 298698"/>
                <a:gd name="connsiteX92" fmla="*/ 793631 w 1254307"/>
                <a:gd name="connsiteY92" fmla="*/ 259200 h 298698"/>
                <a:gd name="connsiteX93" fmla="*/ 785438 w 1254307"/>
                <a:gd name="connsiteY93" fmla="*/ 288248 h 298698"/>
                <a:gd name="connsiteX94" fmla="*/ 756390 w 1254307"/>
                <a:gd name="connsiteY94" fmla="*/ 298675 h 298698"/>
                <a:gd name="connsiteX95" fmla="*/ 721756 w 1254307"/>
                <a:gd name="connsiteY95" fmla="*/ 287503 h 298698"/>
                <a:gd name="connsiteX96" fmla="*/ 728832 w 1254307"/>
                <a:gd name="connsiteY96" fmla="*/ 276331 h 298698"/>
                <a:gd name="connsiteX97" fmla="*/ 754528 w 1254307"/>
                <a:gd name="connsiteY97" fmla="*/ 284524 h 298698"/>
                <a:gd name="connsiteX98" fmla="*/ 770914 w 1254307"/>
                <a:gd name="connsiteY98" fmla="*/ 279682 h 298698"/>
                <a:gd name="connsiteX99" fmla="*/ 776873 w 1254307"/>
                <a:gd name="connsiteY99" fmla="*/ 259944 h 298698"/>
                <a:gd name="connsiteX100" fmla="*/ 776873 w 1254307"/>
                <a:gd name="connsiteY100" fmla="*/ 256220 h 298698"/>
                <a:gd name="connsiteX101" fmla="*/ 775756 w 1254307"/>
                <a:gd name="connsiteY101" fmla="*/ 256965 h 298698"/>
                <a:gd name="connsiteX102" fmla="*/ 775011 w 1254307"/>
                <a:gd name="connsiteY102" fmla="*/ 257338 h 298698"/>
                <a:gd name="connsiteX103" fmla="*/ 754901 w 1254307"/>
                <a:gd name="connsiteY103" fmla="*/ 262551 h 298698"/>
                <a:gd name="connsiteX104" fmla="*/ 718404 w 1254307"/>
                <a:gd name="connsiteY104" fmla="*/ 221958 h 298698"/>
                <a:gd name="connsiteX105" fmla="*/ 761604 w 1254307"/>
                <a:gd name="connsiteY105" fmla="*/ 177641 h 298698"/>
                <a:gd name="connsiteX106" fmla="*/ 706487 w 1254307"/>
                <a:gd name="connsiteY106" fmla="*/ 177641 h 298698"/>
                <a:gd name="connsiteX107" fmla="*/ 714680 w 1254307"/>
                <a:gd name="connsiteY107" fmla="*/ 179131 h 298698"/>
                <a:gd name="connsiteX108" fmla="*/ 710583 w 1254307"/>
                <a:gd name="connsiteY108" fmla="*/ 192538 h 298698"/>
                <a:gd name="connsiteX109" fmla="*/ 705370 w 1254307"/>
                <a:gd name="connsiteY109" fmla="*/ 192165 h 298698"/>
                <a:gd name="connsiteX110" fmla="*/ 680418 w 1254307"/>
                <a:gd name="connsiteY110" fmla="*/ 205572 h 298698"/>
                <a:gd name="connsiteX111" fmla="*/ 680418 w 1254307"/>
                <a:gd name="connsiteY111" fmla="*/ 262551 h 298698"/>
                <a:gd name="connsiteX112" fmla="*/ 663287 w 1254307"/>
                <a:gd name="connsiteY112" fmla="*/ 262551 h 298698"/>
                <a:gd name="connsiteX113" fmla="*/ 663287 w 1254307"/>
                <a:gd name="connsiteY113" fmla="*/ 180248 h 298698"/>
                <a:gd name="connsiteX114" fmla="*/ 678184 w 1254307"/>
                <a:gd name="connsiteY114" fmla="*/ 180248 h 298698"/>
                <a:gd name="connsiteX115" fmla="*/ 678184 w 1254307"/>
                <a:gd name="connsiteY115" fmla="*/ 192910 h 298698"/>
                <a:gd name="connsiteX116" fmla="*/ 679673 w 1254307"/>
                <a:gd name="connsiteY116" fmla="*/ 190303 h 298698"/>
                <a:gd name="connsiteX117" fmla="*/ 706487 w 1254307"/>
                <a:gd name="connsiteY117" fmla="*/ 177641 h 298698"/>
                <a:gd name="connsiteX118" fmla="*/ 611521 w 1254307"/>
                <a:gd name="connsiteY118" fmla="*/ 177641 h 298698"/>
                <a:gd name="connsiteX119" fmla="*/ 646900 w 1254307"/>
                <a:gd name="connsiteY119" fmla="*/ 220096 h 298698"/>
                <a:gd name="connsiteX120" fmla="*/ 646528 w 1254307"/>
                <a:gd name="connsiteY120" fmla="*/ 224565 h 298698"/>
                <a:gd name="connsiteX121" fmla="*/ 646528 w 1254307"/>
                <a:gd name="connsiteY121" fmla="*/ 226055 h 298698"/>
                <a:gd name="connsiteX122" fmla="*/ 589549 w 1254307"/>
                <a:gd name="connsiteY122" fmla="*/ 226055 h 298698"/>
                <a:gd name="connsiteX123" fmla="*/ 589549 w 1254307"/>
                <a:gd name="connsiteY123" fmla="*/ 226800 h 298698"/>
                <a:gd name="connsiteX124" fmla="*/ 589549 w 1254307"/>
                <a:gd name="connsiteY124" fmla="*/ 228662 h 298698"/>
                <a:gd name="connsiteX125" fmla="*/ 614128 w 1254307"/>
                <a:gd name="connsiteY125" fmla="*/ 250634 h 298698"/>
                <a:gd name="connsiteX126" fmla="*/ 636845 w 1254307"/>
                <a:gd name="connsiteY126" fmla="*/ 244675 h 298698"/>
                <a:gd name="connsiteX127" fmla="*/ 642804 w 1254307"/>
                <a:gd name="connsiteY127" fmla="*/ 255848 h 298698"/>
                <a:gd name="connsiteX128" fmla="*/ 612638 w 1254307"/>
                <a:gd name="connsiteY128" fmla="*/ 264413 h 298698"/>
                <a:gd name="connsiteX129" fmla="*/ 572790 w 1254307"/>
                <a:gd name="connsiteY129" fmla="*/ 221586 h 298698"/>
                <a:gd name="connsiteX130" fmla="*/ 611521 w 1254307"/>
                <a:gd name="connsiteY130" fmla="*/ 177641 h 298698"/>
                <a:gd name="connsiteX131" fmla="*/ 372060 w 1254307"/>
                <a:gd name="connsiteY131" fmla="*/ 164979 h 298698"/>
                <a:gd name="connsiteX132" fmla="*/ 339287 w 1254307"/>
                <a:gd name="connsiteY132" fmla="*/ 208179 h 298698"/>
                <a:gd name="connsiteX133" fmla="*/ 373177 w 1254307"/>
                <a:gd name="connsiteY133" fmla="*/ 250262 h 298698"/>
                <a:gd name="connsiteX134" fmla="*/ 406322 w 1254307"/>
                <a:gd name="connsiteY134" fmla="*/ 206689 h 298698"/>
                <a:gd name="connsiteX135" fmla="*/ 372060 w 1254307"/>
                <a:gd name="connsiteY135" fmla="*/ 164979 h 298698"/>
                <a:gd name="connsiteX136" fmla="*/ 915038 w 1254307"/>
                <a:gd name="connsiteY136" fmla="*/ 156041 h 298698"/>
                <a:gd name="connsiteX137" fmla="*/ 932541 w 1254307"/>
                <a:gd name="connsiteY137" fmla="*/ 156041 h 298698"/>
                <a:gd name="connsiteX138" fmla="*/ 932541 w 1254307"/>
                <a:gd name="connsiteY138" fmla="*/ 180248 h 298698"/>
                <a:gd name="connsiteX139" fmla="*/ 957121 w 1254307"/>
                <a:gd name="connsiteY139" fmla="*/ 180248 h 298698"/>
                <a:gd name="connsiteX140" fmla="*/ 957121 w 1254307"/>
                <a:gd name="connsiteY140" fmla="*/ 194027 h 298698"/>
                <a:gd name="connsiteX141" fmla="*/ 932541 w 1254307"/>
                <a:gd name="connsiteY141" fmla="*/ 194027 h 298698"/>
                <a:gd name="connsiteX142" fmla="*/ 932541 w 1254307"/>
                <a:gd name="connsiteY142" fmla="*/ 234248 h 298698"/>
                <a:gd name="connsiteX143" fmla="*/ 944459 w 1254307"/>
                <a:gd name="connsiteY143" fmla="*/ 250262 h 298698"/>
                <a:gd name="connsiteX144" fmla="*/ 955259 w 1254307"/>
                <a:gd name="connsiteY144" fmla="*/ 248027 h 298698"/>
                <a:gd name="connsiteX145" fmla="*/ 959728 w 1254307"/>
                <a:gd name="connsiteY145" fmla="*/ 259944 h 298698"/>
                <a:gd name="connsiteX146" fmla="*/ 940735 w 1254307"/>
                <a:gd name="connsiteY146" fmla="*/ 264786 h 298698"/>
                <a:gd name="connsiteX147" fmla="*/ 920997 w 1254307"/>
                <a:gd name="connsiteY147" fmla="*/ 258082 h 298698"/>
                <a:gd name="connsiteX148" fmla="*/ 915038 w 1254307"/>
                <a:gd name="connsiteY148" fmla="*/ 234248 h 298698"/>
                <a:gd name="connsiteX149" fmla="*/ 915038 w 1254307"/>
                <a:gd name="connsiteY149" fmla="*/ 194027 h 298698"/>
                <a:gd name="connsiteX150" fmla="*/ 900514 w 1254307"/>
                <a:gd name="connsiteY150" fmla="*/ 194027 h 298698"/>
                <a:gd name="connsiteX151" fmla="*/ 900514 w 1254307"/>
                <a:gd name="connsiteY151" fmla="*/ 180248 h 298698"/>
                <a:gd name="connsiteX152" fmla="*/ 915038 w 1254307"/>
                <a:gd name="connsiteY152" fmla="*/ 180248 h 298698"/>
                <a:gd name="connsiteX153" fmla="*/ 519163 w 1254307"/>
                <a:gd name="connsiteY153" fmla="*/ 156041 h 298698"/>
                <a:gd name="connsiteX154" fmla="*/ 536667 w 1254307"/>
                <a:gd name="connsiteY154" fmla="*/ 156041 h 298698"/>
                <a:gd name="connsiteX155" fmla="*/ 536667 w 1254307"/>
                <a:gd name="connsiteY155" fmla="*/ 180248 h 298698"/>
                <a:gd name="connsiteX156" fmla="*/ 561246 w 1254307"/>
                <a:gd name="connsiteY156" fmla="*/ 180248 h 298698"/>
                <a:gd name="connsiteX157" fmla="*/ 561246 w 1254307"/>
                <a:gd name="connsiteY157" fmla="*/ 194027 h 298698"/>
                <a:gd name="connsiteX158" fmla="*/ 536667 w 1254307"/>
                <a:gd name="connsiteY158" fmla="*/ 194027 h 298698"/>
                <a:gd name="connsiteX159" fmla="*/ 536667 w 1254307"/>
                <a:gd name="connsiteY159" fmla="*/ 234248 h 298698"/>
                <a:gd name="connsiteX160" fmla="*/ 548956 w 1254307"/>
                <a:gd name="connsiteY160" fmla="*/ 250262 h 298698"/>
                <a:gd name="connsiteX161" fmla="*/ 559756 w 1254307"/>
                <a:gd name="connsiteY161" fmla="*/ 248027 h 298698"/>
                <a:gd name="connsiteX162" fmla="*/ 564225 w 1254307"/>
                <a:gd name="connsiteY162" fmla="*/ 259944 h 298698"/>
                <a:gd name="connsiteX163" fmla="*/ 544860 w 1254307"/>
                <a:gd name="connsiteY163" fmla="*/ 264786 h 298698"/>
                <a:gd name="connsiteX164" fmla="*/ 525122 w 1254307"/>
                <a:gd name="connsiteY164" fmla="*/ 258082 h 298698"/>
                <a:gd name="connsiteX165" fmla="*/ 519163 w 1254307"/>
                <a:gd name="connsiteY165" fmla="*/ 234248 h 298698"/>
                <a:gd name="connsiteX166" fmla="*/ 519163 w 1254307"/>
                <a:gd name="connsiteY166" fmla="*/ 194027 h 298698"/>
                <a:gd name="connsiteX167" fmla="*/ 504639 w 1254307"/>
                <a:gd name="connsiteY167" fmla="*/ 194027 h 298698"/>
                <a:gd name="connsiteX168" fmla="*/ 504639 w 1254307"/>
                <a:gd name="connsiteY168" fmla="*/ 180248 h 298698"/>
                <a:gd name="connsiteX169" fmla="*/ 519163 w 1254307"/>
                <a:gd name="connsiteY169" fmla="*/ 180248 h 298698"/>
                <a:gd name="connsiteX170" fmla="*/ 976114 w 1254307"/>
                <a:gd name="connsiteY170" fmla="*/ 150828 h 298698"/>
                <a:gd name="connsiteX171" fmla="*/ 993617 w 1254307"/>
                <a:gd name="connsiteY171" fmla="*/ 150828 h 298698"/>
                <a:gd name="connsiteX172" fmla="*/ 993617 w 1254307"/>
                <a:gd name="connsiteY172" fmla="*/ 262552 h 298698"/>
                <a:gd name="connsiteX173" fmla="*/ 976114 w 1254307"/>
                <a:gd name="connsiteY173" fmla="*/ 262552 h 298698"/>
                <a:gd name="connsiteX174" fmla="*/ 866252 w 1254307"/>
                <a:gd name="connsiteY174" fmla="*/ 150828 h 298698"/>
                <a:gd name="connsiteX175" fmla="*/ 875935 w 1254307"/>
                <a:gd name="connsiteY175" fmla="*/ 160883 h 298698"/>
                <a:gd name="connsiteX176" fmla="*/ 866252 w 1254307"/>
                <a:gd name="connsiteY176" fmla="*/ 170566 h 298698"/>
                <a:gd name="connsiteX177" fmla="*/ 856569 w 1254307"/>
                <a:gd name="connsiteY177" fmla="*/ 160511 h 298698"/>
                <a:gd name="connsiteX178" fmla="*/ 866252 w 1254307"/>
                <a:gd name="connsiteY178" fmla="*/ 150828 h 298698"/>
                <a:gd name="connsiteX179" fmla="*/ 834597 w 1254307"/>
                <a:gd name="connsiteY179" fmla="*/ 150828 h 298698"/>
                <a:gd name="connsiteX180" fmla="*/ 844652 w 1254307"/>
                <a:gd name="connsiteY180" fmla="*/ 160511 h 298698"/>
                <a:gd name="connsiteX181" fmla="*/ 834969 w 1254307"/>
                <a:gd name="connsiteY181" fmla="*/ 170566 h 298698"/>
                <a:gd name="connsiteX182" fmla="*/ 824914 w 1254307"/>
                <a:gd name="connsiteY182" fmla="*/ 160883 h 298698"/>
                <a:gd name="connsiteX183" fmla="*/ 834597 w 1254307"/>
                <a:gd name="connsiteY183" fmla="*/ 150828 h 298698"/>
                <a:gd name="connsiteX184" fmla="*/ 1254307 w 1254307"/>
                <a:gd name="connsiteY184" fmla="*/ 150455 h 298698"/>
                <a:gd name="connsiteX185" fmla="*/ 1254307 w 1254307"/>
                <a:gd name="connsiteY185" fmla="*/ 262179 h 298698"/>
                <a:gd name="connsiteX186" fmla="*/ 1239410 w 1254307"/>
                <a:gd name="connsiteY186" fmla="*/ 262179 h 298698"/>
                <a:gd name="connsiteX187" fmla="*/ 1239410 w 1254307"/>
                <a:gd name="connsiteY187" fmla="*/ 255476 h 298698"/>
                <a:gd name="connsiteX188" fmla="*/ 1237921 w 1254307"/>
                <a:gd name="connsiteY188" fmla="*/ 256593 h 298698"/>
                <a:gd name="connsiteX189" fmla="*/ 1215576 w 1254307"/>
                <a:gd name="connsiteY189" fmla="*/ 264414 h 298698"/>
                <a:gd name="connsiteX190" fmla="*/ 1178707 w 1254307"/>
                <a:gd name="connsiteY190" fmla="*/ 222331 h 298698"/>
                <a:gd name="connsiteX191" fmla="*/ 1218555 w 1254307"/>
                <a:gd name="connsiteY191" fmla="*/ 177641 h 298698"/>
                <a:gd name="connsiteX192" fmla="*/ 1235686 w 1254307"/>
                <a:gd name="connsiteY192" fmla="*/ 181738 h 298698"/>
                <a:gd name="connsiteX193" fmla="*/ 1236804 w 1254307"/>
                <a:gd name="connsiteY193" fmla="*/ 182483 h 298698"/>
                <a:gd name="connsiteX194" fmla="*/ 1236804 w 1254307"/>
                <a:gd name="connsiteY194" fmla="*/ 181365 h 298698"/>
                <a:gd name="connsiteX195" fmla="*/ 1236804 w 1254307"/>
                <a:gd name="connsiteY195" fmla="*/ 150827 h 298698"/>
                <a:gd name="connsiteX196" fmla="*/ 373177 w 1254307"/>
                <a:gd name="connsiteY196" fmla="*/ 150455 h 298698"/>
                <a:gd name="connsiteX197" fmla="*/ 424942 w 1254307"/>
                <a:gd name="connsiteY197" fmla="*/ 206689 h 298698"/>
                <a:gd name="connsiteX198" fmla="*/ 372804 w 1254307"/>
                <a:gd name="connsiteY198" fmla="*/ 264786 h 298698"/>
                <a:gd name="connsiteX199" fmla="*/ 321039 w 1254307"/>
                <a:gd name="connsiteY199" fmla="*/ 207434 h 298698"/>
                <a:gd name="connsiteX200" fmla="*/ 373177 w 1254307"/>
                <a:gd name="connsiteY200" fmla="*/ 150455 h 298698"/>
                <a:gd name="connsiteX201" fmla="*/ 388446 w 1254307"/>
                <a:gd name="connsiteY201" fmla="*/ 123269 h 298698"/>
                <a:gd name="connsiteX202" fmla="*/ 397756 w 1254307"/>
                <a:gd name="connsiteY202" fmla="*/ 133697 h 298698"/>
                <a:gd name="connsiteX203" fmla="*/ 388446 w 1254307"/>
                <a:gd name="connsiteY203" fmla="*/ 143007 h 298698"/>
                <a:gd name="connsiteX204" fmla="*/ 379135 w 1254307"/>
                <a:gd name="connsiteY204" fmla="*/ 132579 h 298698"/>
                <a:gd name="connsiteX205" fmla="*/ 388446 w 1254307"/>
                <a:gd name="connsiteY205" fmla="*/ 123269 h 298698"/>
                <a:gd name="connsiteX206" fmla="*/ 357163 w 1254307"/>
                <a:gd name="connsiteY206" fmla="*/ 123269 h 298698"/>
                <a:gd name="connsiteX207" fmla="*/ 367218 w 1254307"/>
                <a:gd name="connsiteY207" fmla="*/ 132952 h 298698"/>
                <a:gd name="connsiteX208" fmla="*/ 367218 w 1254307"/>
                <a:gd name="connsiteY208" fmla="*/ 133324 h 298698"/>
                <a:gd name="connsiteX209" fmla="*/ 357535 w 1254307"/>
                <a:gd name="connsiteY209" fmla="*/ 143007 h 298698"/>
                <a:gd name="connsiteX210" fmla="*/ 347480 w 1254307"/>
                <a:gd name="connsiteY210" fmla="*/ 133324 h 298698"/>
                <a:gd name="connsiteX211" fmla="*/ 357163 w 1254307"/>
                <a:gd name="connsiteY211" fmla="*/ 123269 h 298698"/>
                <a:gd name="connsiteX212" fmla="*/ 465535 w 1254307"/>
                <a:gd name="connsiteY212" fmla="*/ 61820 h 298698"/>
                <a:gd name="connsiteX213" fmla="*/ 450266 w 1254307"/>
                <a:gd name="connsiteY213" fmla="*/ 79324 h 298698"/>
                <a:gd name="connsiteX214" fmla="*/ 464045 w 1254307"/>
                <a:gd name="connsiteY214" fmla="*/ 95710 h 298698"/>
                <a:gd name="connsiteX215" fmla="*/ 474845 w 1254307"/>
                <a:gd name="connsiteY215" fmla="*/ 91986 h 298698"/>
                <a:gd name="connsiteX216" fmla="*/ 474845 w 1254307"/>
                <a:gd name="connsiteY216" fmla="*/ 63683 h 298698"/>
                <a:gd name="connsiteX217" fmla="*/ 474473 w 1254307"/>
                <a:gd name="connsiteY217" fmla="*/ 63683 h 298698"/>
                <a:gd name="connsiteX218" fmla="*/ 465535 w 1254307"/>
                <a:gd name="connsiteY218" fmla="*/ 61820 h 298698"/>
                <a:gd name="connsiteX219" fmla="*/ 546721 w 1254307"/>
                <a:gd name="connsiteY219" fmla="*/ 61448 h 298698"/>
                <a:gd name="connsiteX220" fmla="*/ 532942 w 1254307"/>
                <a:gd name="connsiteY220" fmla="*/ 78952 h 298698"/>
                <a:gd name="connsiteX221" fmla="*/ 547094 w 1254307"/>
                <a:gd name="connsiteY221" fmla="*/ 96828 h 298698"/>
                <a:gd name="connsiteX222" fmla="*/ 560873 w 1254307"/>
                <a:gd name="connsiteY222" fmla="*/ 79324 h 298698"/>
                <a:gd name="connsiteX223" fmla="*/ 546721 w 1254307"/>
                <a:gd name="connsiteY223" fmla="*/ 61448 h 298698"/>
                <a:gd name="connsiteX224" fmla="*/ 409301 w 1254307"/>
                <a:gd name="connsiteY224" fmla="*/ 61076 h 298698"/>
                <a:gd name="connsiteX225" fmla="*/ 395894 w 1254307"/>
                <a:gd name="connsiteY225" fmla="*/ 74483 h 298698"/>
                <a:gd name="connsiteX226" fmla="*/ 395894 w 1254307"/>
                <a:gd name="connsiteY226" fmla="*/ 75228 h 298698"/>
                <a:gd name="connsiteX227" fmla="*/ 420474 w 1254307"/>
                <a:gd name="connsiteY227" fmla="*/ 75228 h 298698"/>
                <a:gd name="connsiteX228" fmla="*/ 420474 w 1254307"/>
                <a:gd name="connsiteY228" fmla="*/ 74483 h 298698"/>
                <a:gd name="connsiteX229" fmla="*/ 409301 w 1254307"/>
                <a:gd name="connsiteY229" fmla="*/ 61076 h 298698"/>
                <a:gd name="connsiteX230" fmla="*/ 500170 w 1254307"/>
                <a:gd name="connsiteY230" fmla="*/ 57724 h 298698"/>
                <a:gd name="connsiteX231" fmla="*/ 509853 w 1254307"/>
                <a:gd name="connsiteY231" fmla="*/ 57724 h 298698"/>
                <a:gd name="connsiteX232" fmla="*/ 509853 w 1254307"/>
                <a:gd name="connsiteY232" fmla="*/ 103531 h 298698"/>
                <a:gd name="connsiteX233" fmla="*/ 500170 w 1254307"/>
                <a:gd name="connsiteY233" fmla="*/ 103531 h 298698"/>
                <a:gd name="connsiteX234" fmla="*/ 606680 w 1254307"/>
                <a:gd name="connsiteY234" fmla="*/ 54000 h 298698"/>
                <a:gd name="connsiteX235" fmla="*/ 618597 w 1254307"/>
                <a:gd name="connsiteY235" fmla="*/ 58469 h 298698"/>
                <a:gd name="connsiteX236" fmla="*/ 623439 w 1254307"/>
                <a:gd name="connsiteY236" fmla="*/ 76345 h 298698"/>
                <a:gd name="connsiteX237" fmla="*/ 623439 w 1254307"/>
                <a:gd name="connsiteY237" fmla="*/ 103904 h 298698"/>
                <a:gd name="connsiteX238" fmla="*/ 614128 w 1254307"/>
                <a:gd name="connsiteY238" fmla="*/ 103904 h 298698"/>
                <a:gd name="connsiteX239" fmla="*/ 614128 w 1254307"/>
                <a:gd name="connsiteY239" fmla="*/ 103531 h 298698"/>
                <a:gd name="connsiteX240" fmla="*/ 614128 w 1254307"/>
                <a:gd name="connsiteY240" fmla="*/ 77090 h 298698"/>
                <a:gd name="connsiteX241" fmla="*/ 611521 w 1254307"/>
                <a:gd name="connsiteY241" fmla="*/ 64428 h 298698"/>
                <a:gd name="connsiteX242" fmla="*/ 604818 w 1254307"/>
                <a:gd name="connsiteY242" fmla="*/ 62193 h 298698"/>
                <a:gd name="connsiteX243" fmla="*/ 593273 w 1254307"/>
                <a:gd name="connsiteY243" fmla="*/ 65917 h 298698"/>
                <a:gd name="connsiteX244" fmla="*/ 592901 w 1254307"/>
                <a:gd name="connsiteY244" fmla="*/ 65917 h 298698"/>
                <a:gd name="connsiteX245" fmla="*/ 592901 w 1254307"/>
                <a:gd name="connsiteY245" fmla="*/ 103531 h 298698"/>
                <a:gd name="connsiteX246" fmla="*/ 583218 w 1254307"/>
                <a:gd name="connsiteY246" fmla="*/ 103531 h 298698"/>
                <a:gd name="connsiteX247" fmla="*/ 583218 w 1254307"/>
                <a:gd name="connsiteY247" fmla="*/ 55490 h 298698"/>
                <a:gd name="connsiteX248" fmla="*/ 591411 w 1254307"/>
                <a:gd name="connsiteY248" fmla="*/ 55490 h 298698"/>
                <a:gd name="connsiteX249" fmla="*/ 591411 w 1254307"/>
                <a:gd name="connsiteY249" fmla="*/ 59586 h 298698"/>
                <a:gd name="connsiteX250" fmla="*/ 592528 w 1254307"/>
                <a:gd name="connsiteY250" fmla="*/ 58842 h 298698"/>
                <a:gd name="connsiteX251" fmla="*/ 606680 w 1254307"/>
                <a:gd name="connsiteY251" fmla="*/ 54000 h 298698"/>
                <a:gd name="connsiteX252" fmla="*/ 547094 w 1254307"/>
                <a:gd name="connsiteY252" fmla="*/ 54000 h 298698"/>
                <a:gd name="connsiteX253" fmla="*/ 570183 w 1254307"/>
                <a:gd name="connsiteY253" fmla="*/ 79324 h 298698"/>
                <a:gd name="connsiteX254" fmla="*/ 545977 w 1254307"/>
                <a:gd name="connsiteY254" fmla="*/ 105021 h 298698"/>
                <a:gd name="connsiteX255" fmla="*/ 522887 w 1254307"/>
                <a:gd name="connsiteY255" fmla="*/ 79697 h 298698"/>
                <a:gd name="connsiteX256" fmla="*/ 547094 w 1254307"/>
                <a:gd name="connsiteY256" fmla="*/ 54000 h 298698"/>
                <a:gd name="connsiteX257" fmla="*/ 409301 w 1254307"/>
                <a:gd name="connsiteY257" fmla="*/ 54000 h 298698"/>
                <a:gd name="connsiteX258" fmla="*/ 429412 w 1254307"/>
                <a:gd name="connsiteY258" fmla="*/ 78579 h 298698"/>
                <a:gd name="connsiteX259" fmla="*/ 429412 w 1254307"/>
                <a:gd name="connsiteY259" fmla="*/ 81186 h 298698"/>
                <a:gd name="connsiteX260" fmla="*/ 429412 w 1254307"/>
                <a:gd name="connsiteY260" fmla="*/ 81931 h 298698"/>
                <a:gd name="connsiteX261" fmla="*/ 395894 w 1254307"/>
                <a:gd name="connsiteY261" fmla="*/ 81931 h 298698"/>
                <a:gd name="connsiteX262" fmla="*/ 395894 w 1254307"/>
                <a:gd name="connsiteY262" fmla="*/ 82676 h 298698"/>
                <a:gd name="connsiteX263" fmla="*/ 395894 w 1254307"/>
                <a:gd name="connsiteY263" fmla="*/ 84166 h 298698"/>
                <a:gd name="connsiteX264" fmla="*/ 410791 w 1254307"/>
                <a:gd name="connsiteY264" fmla="*/ 97200 h 298698"/>
                <a:gd name="connsiteX265" fmla="*/ 424198 w 1254307"/>
                <a:gd name="connsiteY265" fmla="*/ 93476 h 298698"/>
                <a:gd name="connsiteX266" fmla="*/ 427549 w 1254307"/>
                <a:gd name="connsiteY266" fmla="*/ 99807 h 298698"/>
                <a:gd name="connsiteX267" fmla="*/ 410046 w 1254307"/>
                <a:gd name="connsiteY267" fmla="*/ 104648 h 298698"/>
                <a:gd name="connsiteX268" fmla="*/ 386584 w 1254307"/>
                <a:gd name="connsiteY268" fmla="*/ 79697 h 298698"/>
                <a:gd name="connsiteX269" fmla="*/ 409301 w 1254307"/>
                <a:gd name="connsiteY269" fmla="*/ 54000 h 298698"/>
                <a:gd name="connsiteX270" fmla="*/ 465907 w 1254307"/>
                <a:gd name="connsiteY270" fmla="*/ 53627 h 298698"/>
                <a:gd name="connsiteX271" fmla="*/ 484528 w 1254307"/>
                <a:gd name="connsiteY271" fmla="*/ 58469 h 298698"/>
                <a:gd name="connsiteX272" fmla="*/ 484528 w 1254307"/>
                <a:gd name="connsiteY272" fmla="*/ 103531 h 298698"/>
                <a:gd name="connsiteX273" fmla="*/ 479686 w 1254307"/>
                <a:gd name="connsiteY273" fmla="*/ 120662 h 298698"/>
                <a:gd name="connsiteX274" fmla="*/ 462555 w 1254307"/>
                <a:gd name="connsiteY274" fmla="*/ 126620 h 298698"/>
                <a:gd name="connsiteX275" fmla="*/ 442445 w 1254307"/>
                <a:gd name="connsiteY275" fmla="*/ 120289 h 298698"/>
                <a:gd name="connsiteX276" fmla="*/ 446542 w 1254307"/>
                <a:gd name="connsiteY276" fmla="*/ 113958 h 298698"/>
                <a:gd name="connsiteX277" fmla="*/ 461438 w 1254307"/>
                <a:gd name="connsiteY277" fmla="*/ 119172 h 298698"/>
                <a:gd name="connsiteX278" fmla="*/ 471121 w 1254307"/>
                <a:gd name="connsiteY278" fmla="*/ 115448 h 298698"/>
                <a:gd name="connsiteX279" fmla="*/ 474845 w 1254307"/>
                <a:gd name="connsiteY279" fmla="*/ 103531 h 298698"/>
                <a:gd name="connsiteX280" fmla="*/ 474845 w 1254307"/>
                <a:gd name="connsiteY280" fmla="*/ 99807 h 298698"/>
                <a:gd name="connsiteX281" fmla="*/ 473728 w 1254307"/>
                <a:gd name="connsiteY281" fmla="*/ 100179 h 298698"/>
                <a:gd name="connsiteX282" fmla="*/ 473355 w 1254307"/>
                <a:gd name="connsiteY282" fmla="*/ 100551 h 298698"/>
                <a:gd name="connsiteX283" fmla="*/ 461811 w 1254307"/>
                <a:gd name="connsiteY283" fmla="*/ 103531 h 298698"/>
                <a:gd name="connsiteX284" fmla="*/ 440583 w 1254307"/>
                <a:gd name="connsiteY284" fmla="*/ 79696 h 298698"/>
                <a:gd name="connsiteX285" fmla="*/ 440583 w 1254307"/>
                <a:gd name="connsiteY285" fmla="*/ 77834 h 298698"/>
                <a:gd name="connsiteX286" fmla="*/ 465907 w 1254307"/>
                <a:gd name="connsiteY286" fmla="*/ 53627 h 298698"/>
                <a:gd name="connsiteX287" fmla="*/ 342267 w 1254307"/>
                <a:gd name="connsiteY287" fmla="*/ 45807 h 298698"/>
                <a:gd name="connsiteX288" fmla="*/ 342267 w 1254307"/>
                <a:gd name="connsiteY288" fmla="*/ 68152 h 298698"/>
                <a:gd name="connsiteX289" fmla="*/ 347480 w 1254307"/>
                <a:gd name="connsiteY289" fmla="*/ 68152 h 298698"/>
                <a:gd name="connsiteX290" fmla="*/ 360887 w 1254307"/>
                <a:gd name="connsiteY290" fmla="*/ 64800 h 298698"/>
                <a:gd name="connsiteX291" fmla="*/ 361260 w 1254307"/>
                <a:gd name="connsiteY291" fmla="*/ 48786 h 298698"/>
                <a:gd name="connsiteX292" fmla="*/ 350832 w 1254307"/>
                <a:gd name="connsiteY292" fmla="*/ 45807 h 298698"/>
                <a:gd name="connsiteX293" fmla="*/ 505011 w 1254307"/>
                <a:gd name="connsiteY293" fmla="*/ 37986 h 298698"/>
                <a:gd name="connsiteX294" fmla="*/ 510969 w 1254307"/>
                <a:gd name="connsiteY294" fmla="*/ 43945 h 298698"/>
                <a:gd name="connsiteX295" fmla="*/ 505011 w 1254307"/>
                <a:gd name="connsiteY295" fmla="*/ 49531 h 298698"/>
                <a:gd name="connsiteX296" fmla="*/ 499052 w 1254307"/>
                <a:gd name="connsiteY296" fmla="*/ 43945 h 298698"/>
                <a:gd name="connsiteX297" fmla="*/ 505011 w 1254307"/>
                <a:gd name="connsiteY297" fmla="*/ 37986 h 298698"/>
                <a:gd name="connsiteX298" fmla="*/ 331839 w 1254307"/>
                <a:gd name="connsiteY298" fmla="*/ 37614 h 298698"/>
                <a:gd name="connsiteX299" fmla="*/ 348970 w 1254307"/>
                <a:gd name="connsiteY299" fmla="*/ 37614 h 298698"/>
                <a:gd name="connsiteX300" fmla="*/ 368708 w 1254307"/>
                <a:gd name="connsiteY300" fmla="*/ 42828 h 298698"/>
                <a:gd name="connsiteX301" fmla="*/ 373922 w 1254307"/>
                <a:gd name="connsiteY301" fmla="*/ 55862 h 298698"/>
                <a:gd name="connsiteX302" fmla="*/ 369825 w 1254307"/>
                <a:gd name="connsiteY302" fmla="*/ 67407 h 298698"/>
                <a:gd name="connsiteX303" fmla="*/ 359025 w 1254307"/>
                <a:gd name="connsiteY303" fmla="*/ 72621 h 298698"/>
                <a:gd name="connsiteX304" fmla="*/ 365729 w 1254307"/>
                <a:gd name="connsiteY304" fmla="*/ 76345 h 298698"/>
                <a:gd name="connsiteX305" fmla="*/ 370198 w 1254307"/>
                <a:gd name="connsiteY305" fmla="*/ 84538 h 298698"/>
                <a:gd name="connsiteX306" fmla="*/ 378391 w 1254307"/>
                <a:gd name="connsiteY306" fmla="*/ 103531 h 298698"/>
                <a:gd name="connsiteX307" fmla="*/ 367591 w 1254307"/>
                <a:gd name="connsiteY307" fmla="*/ 103531 h 298698"/>
                <a:gd name="connsiteX308" fmla="*/ 359770 w 1254307"/>
                <a:gd name="connsiteY308" fmla="*/ 86028 h 298698"/>
                <a:gd name="connsiteX309" fmla="*/ 345246 w 1254307"/>
                <a:gd name="connsiteY309" fmla="*/ 75973 h 298698"/>
                <a:gd name="connsiteX310" fmla="*/ 341894 w 1254307"/>
                <a:gd name="connsiteY310" fmla="*/ 75973 h 298698"/>
                <a:gd name="connsiteX311" fmla="*/ 341894 w 1254307"/>
                <a:gd name="connsiteY311" fmla="*/ 103531 h 298698"/>
                <a:gd name="connsiteX312" fmla="*/ 331839 w 1254307"/>
                <a:gd name="connsiteY312" fmla="*/ 103531 h 298698"/>
                <a:gd name="connsiteX313" fmla="*/ 131481 w 1254307"/>
                <a:gd name="connsiteY313" fmla="*/ 12290 h 298698"/>
                <a:gd name="connsiteX314" fmla="*/ 113605 w 1254307"/>
                <a:gd name="connsiteY314" fmla="*/ 36869 h 298698"/>
                <a:gd name="connsiteX315" fmla="*/ 96846 w 1254307"/>
                <a:gd name="connsiteY315" fmla="*/ 17876 h 298698"/>
                <a:gd name="connsiteX316" fmla="*/ 92377 w 1254307"/>
                <a:gd name="connsiteY316" fmla="*/ 52883 h 298698"/>
                <a:gd name="connsiteX317" fmla="*/ 60722 w 1254307"/>
                <a:gd name="connsiteY317" fmla="*/ 38731 h 298698"/>
                <a:gd name="connsiteX318" fmla="*/ 67798 w 1254307"/>
                <a:gd name="connsiteY318" fmla="*/ 62938 h 298698"/>
                <a:gd name="connsiteX319" fmla="*/ 38005 w 1254307"/>
                <a:gd name="connsiteY319" fmla="*/ 65917 h 298698"/>
                <a:gd name="connsiteX320" fmla="*/ 64446 w 1254307"/>
                <a:gd name="connsiteY320" fmla="*/ 80069 h 298698"/>
                <a:gd name="connsiteX321" fmla="*/ 90888 w 1254307"/>
                <a:gd name="connsiteY321" fmla="*/ 91614 h 298698"/>
                <a:gd name="connsiteX322" fmla="*/ 134460 w 1254307"/>
                <a:gd name="connsiteY322" fmla="*/ 141145 h 298698"/>
                <a:gd name="connsiteX323" fmla="*/ 69288 w 1254307"/>
                <a:gd name="connsiteY323" fmla="*/ 128483 h 298698"/>
                <a:gd name="connsiteX324" fmla="*/ 45826 w 1254307"/>
                <a:gd name="connsiteY324" fmla="*/ 111352 h 298698"/>
                <a:gd name="connsiteX325" fmla="*/ 20874 w 1254307"/>
                <a:gd name="connsiteY325" fmla="*/ 96083 h 298698"/>
                <a:gd name="connsiteX326" fmla="*/ 32791 w 1254307"/>
                <a:gd name="connsiteY326" fmla="*/ 123641 h 298698"/>
                <a:gd name="connsiteX327" fmla="*/ 8957 w 1254307"/>
                <a:gd name="connsiteY327" fmla="*/ 128483 h 298698"/>
                <a:gd name="connsiteX328" fmla="*/ 37260 w 1254307"/>
                <a:gd name="connsiteY328" fmla="*/ 149710 h 298698"/>
                <a:gd name="connsiteX329" fmla="*/ 8957 w 1254307"/>
                <a:gd name="connsiteY329" fmla="*/ 170938 h 298698"/>
                <a:gd name="connsiteX330" fmla="*/ 32791 w 1254307"/>
                <a:gd name="connsiteY330" fmla="*/ 175779 h 298698"/>
                <a:gd name="connsiteX331" fmla="*/ 20874 w 1254307"/>
                <a:gd name="connsiteY331" fmla="*/ 203338 h 298698"/>
                <a:gd name="connsiteX332" fmla="*/ 45453 w 1254307"/>
                <a:gd name="connsiteY332" fmla="*/ 188069 h 298698"/>
                <a:gd name="connsiteX333" fmla="*/ 68915 w 1254307"/>
                <a:gd name="connsiteY333" fmla="*/ 170566 h 298698"/>
                <a:gd name="connsiteX334" fmla="*/ 134088 w 1254307"/>
                <a:gd name="connsiteY334" fmla="*/ 157903 h 298698"/>
                <a:gd name="connsiteX335" fmla="*/ 90515 w 1254307"/>
                <a:gd name="connsiteY335" fmla="*/ 207434 h 298698"/>
                <a:gd name="connsiteX336" fmla="*/ 64074 w 1254307"/>
                <a:gd name="connsiteY336" fmla="*/ 218979 h 298698"/>
                <a:gd name="connsiteX337" fmla="*/ 37633 w 1254307"/>
                <a:gd name="connsiteY337" fmla="*/ 233131 h 298698"/>
                <a:gd name="connsiteX338" fmla="*/ 67426 w 1254307"/>
                <a:gd name="connsiteY338" fmla="*/ 236110 h 298698"/>
                <a:gd name="connsiteX339" fmla="*/ 58860 w 1254307"/>
                <a:gd name="connsiteY339" fmla="*/ 259572 h 298698"/>
                <a:gd name="connsiteX340" fmla="*/ 91260 w 1254307"/>
                <a:gd name="connsiteY340" fmla="*/ 246166 h 298698"/>
                <a:gd name="connsiteX341" fmla="*/ 96102 w 1254307"/>
                <a:gd name="connsiteY341" fmla="*/ 280800 h 298698"/>
                <a:gd name="connsiteX342" fmla="*/ 112488 w 1254307"/>
                <a:gd name="connsiteY342" fmla="*/ 261807 h 298698"/>
                <a:gd name="connsiteX343" fmla="*/ 130364 w 1254307"/>
                <a:gd name="connsiteY343" fmla="*/ 286386 h 298698"/>
                <a:gd name="connsiteX344" fmla="*/ 129619 w 1254307"/>
                <a:gd name="connsiteY344" fmla="*/ 256593 h 298698"/>
                <a:gd name="connsiteX345" fmla="*/ 126639 w 1254307"/>
                <a:gd name="connsiteY345" fmla="*/ 228290 h 298698"/>
                <a:gd name="connsiteX346" fmla="*/ 147867 w 1254307"/>
                <a:gd name="connsiteY346" fmla="*/ 165724 h 298698"/>
                <a:gd name="connsiteX347" fmla="*/ 169095 w 1254307"/>
                <a:gd name="connsiteY347" fmla="*/ 228290 h 298698"/>
                <a:gd name="connsiteX348" fmla="*/ 166115 w 1254307"/>
                <a:gd name="connsiteY348" fmla="*/ 256593 h 298698"/>
                <a:gd name="connsiteX349" fmla="*/ 165370 w 1254307"/>
                <a:gd name="connsiteY349" fmla="*/ 286386 h 298698"/>
                <a:gd name="connsiteX350" fmla="*/ 183246 w 1254307"/>
                <a:gd name="connsiteY350" fmla="*/ 261807 h 298698"/>
                <a:gd name="connsiteX351" fmla="*/ 199632 w 1254307"/>
                <a:gd name="connsiteY351" fmla="*/ 280800 h 298698"/>
                <a:gd name="connsiteX352" fmla="*/ 204474 w 1254307"/>
                <a:gd name="connsiteY352" fmla="*/ 246166 h 298698"/>
                <a:gd name="connsiteX353" fmla="*/ 236874 w 1254307"/>
                <a:gd name="connsiteY353" fmla="*/ 259572 h 298698"/>
                <a:gd name="connsiteX354" fmla="*/ 229053 w 1254307"/>
                <a:gd name="connsiteY354" fmla="*/ 236110 h 298698"/>
                <a:gd name="connsiteX355" fmla="*/ 258846 w 1254307"/>
                <a:gd name="connsiteY355" fmla="*/ 233131 h 298698"/>
                <a:gd name="connsiteX356" fmla="*/ 232405 w 1254307"/>
                <a:gd name="connsiteY356" fmla="*/ 218979 h 298698"/>
                <a:gd name="connsiteX357" fmla="*/ 205963 w 1254307"/>
                <a:gd name="connsiteY357" fmla="*/ 207434 h 298698"/>
                <a:gd name="connsiteX358" fmla="*/ 162391 w 1254307"/>
                <a:gd name="connsiteY358" fmla="*/ 157903 h 298698"/>
                <a:gd name="connsiteX359" fmla="*/ 227563 w 1254307"/>
                <a:gd name="connsiteY359" fmla="*/ 170566 h 298698"/>
                <a:gd name="connsiteX360" fmla="*/ 251025 w 1254307"/>
                <a:gd name="connsiteY360" fmla="*/ 187697 h 298698"/>
                <a:gd name="connsiteX361" fmla="*/ 275977 w 1254307"/>
                <a:gd name="connsiteY361" fmla="*/ 202966 h 298698"/>
                <a:gd name="connsiteX362" fmla="*/ 264060 w 1254307"/>
                <a:gd name="connsiteY362" fmla="*/ 175407 h 298698"/>
                <a:gd name="connsiteX363" fmla="*/ 289384 w 1254307"/>
                <a:gd name="connsiteY363" fmla="*/ 170938 h 298698"/>
                <a:gd name="connsiteX364" fmla="*/ 261081 w 1254307"/>
                <a:gd name="connsiteY364" fmla="*/ 149710 h 298698"/>
                <a:gd name="connsiteX365" fmla="*/ 289384 w 1254307"/>
                <a:gd name="connsiteY365" fmla="*/ 128483 h 298698"/>
                <a:gd name="connsiteX366" fmla="*/ 265550 w 1254307"/>
                <a:gd name="connsiteY366" fmla="*/ 123641 h 298698"/>
                <a:gd name="connsiteX367" fmla="*/ 277467 w 1254307"/>
                <a:gd name="connsiteY367" fmla="*/ 96083 h 298698"/>
                <a:gd name="connsiteX368" fmla="*/ 252515 w 1254307"/>
                <a:gd name="connsiteY368" fmla="*/ 111352 h 298698"/>
                <a:gd name="connsiteX369" fmla="*/ 229053 w 1254307"/>
                <a:gd name="connsiteY369" fmla="*/ 128483 h 298698"/>
                <a:gd name="connsiteX370" fmla="*/ 163881 w 1254307"/>
                <a:gd name="connsiteY370" fmla="*/ 141145 h 298698"/>
                <a:gd name="connsiteX371" fmla="*/ 207453 w 1254307"/>
                <a:gd name="connsiteY371" fmla="*/ 91614 h 298698"/>
                <a:gd name="connsiteX372" fmla="*/ 233894 w 1254307"/>
                <a:gd name="connsiteY372" fmla="*/ 80069 h 298698"/>
                <a:gd name="connsiteX373" fmla="*/ 260336 w 1254307"/>
                <a:gd name="connsiteY373" fmla="*/ 65917 h 298698"/>
                <a:gd name="connsiteX374" fmla="*/ 230543 w 1254307"/>
                <a:gd name="connsiteY374" fmla="*/ 62938 h 298698"/>
                <a:gd name="connsiteX375" fmla="*/ 237619 w 1254307"/>
                <a:gd name="connsiteY375" fmla="*/ 38731 h 298698"/>
                <a:gd name="connsiteX376" fmla="*/ 205963 w 1254307"/>
                <a:gd name="connsiteY376" fmla="*/ 52883 h 298698"/>
                <a:gd name="connsiteX377" fmla="*/ 201495 w 1254307"/>
                <a:gd name="connsiteY377" fmla="*/ 17876 h 298698"/>
                <a:gd name="connsiteX378" fmla="*/ 184363 w 1254307"/>
                <a:gd name="connsiteY378" fmla="*/ 36869 h 298698"/>
                <a:gd name="connsiteX379" fmla="*/ 166488 w 1254307"/>
                <a:gd name="connsiteY379" fmla="*/ 12290 h 298698"/>
                <a:gd name="connsiteX380" fmla="*/ 167232 w 1254307"/>
                <a:gd name="connsiteY380" fmla="*/ 42083 h 298698"/>
                <a:gd name="connsiteX381" fmla="*/ 170212 w 1254307"/>
                <a:gd name="connsiteY381" fmla="*/ 70386 h 298698"/>
                <a:gd name="connsiteX382" fmla="*/ 148984 w 1254307"/>
                <a:gd name="connsiteY382" fmla="*/ 132952 h 298698"/>
                <a:gd name="connsiteX383" fmla="*/ 127757 w 1254307"/>
                <a:gd name="connsiteY383" fmla="*/ 70386 h 298698"/>
                <a:gd name="connsiteX384" fmla="*/ 130736 w 1254307"/>
                <a:gd name="connsiteY384" fmla="*/ 42083 h 298698"/>
                <a:gd name="connsiteX385" fmla="*/ 131481 w 1254307"/>
                <a:gd name="connsiteY385" fmla="*/ 12290 h 298698"/>
                <a:gd name="connsiteX386" fmla="*/ 134833 w 1254307"/>
                <a:gd name="connsiteY386" fmla="*/ 0 h 298698"/>
                <a:gd name="connsiteX387" fmla="*/ 134833 w 1254307"/>
                <a:gd name="connsiteY387" fmla="*/ 67779 h 298698"/>
                <a:gd name="connsiteX388" fmla="*/ 148239 w 1254307"/>
                <a:gd name="connsiteY388" fmla="*/ 107255 h 298698"/>
                <a:gd name="connsiteX389" fmla="*/ 161646 w 1254307"/>
                <a:gd name="connsiteY389" fmla="*/ 67779 h 298698"/>
                <a:gd name="connsiteX390" fmla="*/ 161646 w 1254307"/>
                <a:gd name="connsiteY390" fmla="*/ 0 h 298698"/>
                <a:gd name="connsiteX391" fmla="*/ 184363 w 1254307"/>
                <a:gd name="connsiteY391" fmla="*/ 19738 h 298698"/>
                <a:gd name="connsiteX392" fmla="*/ 202612 w 1254307"/>
                <a:gd name="connsiteY392" fmla="*/ 9310 h 298698"/>
                <a:gd name="connsiteX393" fmla="*/ 214901 w 1254307"/>
                <a:gd name="connsiteY393" fmla="*/ 34634 h 298698"/>
                <a:gd name="connsiteX394" fmla="*/ 242088 w 1254307"/>
                <a:gd name="connsiteY394" fmla="*/ 32400 h 298698"/>
                <a:gd name="connsiteX395" fmla="*/ 242832 w 1254307"/>
                <a:gd name="connsiteY395" fmla="*/ 53255 h 298698"/>
                <a:gd name="connsiteX396" fmla="*/ 271136 w 1254307"/>
                <a:gd name="connsiteY396" fmla="*/ 62938 h 298698"/>
                <a:gd name="connsiteX397" fmla="*/ 212294 w 1254307"/>
                <a:gd name="connsiteY397" fmla="*/ 96828 h 298698"/>
                <a:gd name="connsiteX398" fmla="*/ 184736 w 1254307"/>
                <a:gd name="connsiteY398" fmla="*/ 128110 h 298698"/>
                <a:gd name="connsiteX399" fmla="*/ 226074 w 1254307"/>
                <a:gd name="connsiteY399" fmla="*/ 119917 h 298698"/>
                <a:gd name="connsiteX400" fmla="*/ 284543 w 1254307"/>
                <a:gd name="connsiteY400" fmla="*/ 85655 h 298698"/>
                <a:gd name="connsiteX401" fmla="*/ 279329 w 1254307"/>
                <a:gd name="connsiteY401" fmla="*/ 115448 h 298698"/>
                <a:gd name="connsiteX402" fmla="*/ 296460 w 1254307"/>
                <a:gd name="connsiteY402" fmla="*/ 125876 h 298698"/>
                <a:gd name="connsiteX403" fmla="*/ 280074 w 1254307"/>
                <a:gd name="connsiteY403" fmla="*/ 149338 h 298698"/>
                <a:gd name="connsiteX404" fmla="*/ 296460 w 1254307"/>
                <a:gd name="connsiteY404" fmla="*/ 173172 h 298698"/>
                <a:gd name="connsiteX405" fmla="*/ 279329 w 1254307"/>
                <a:gd name="connsiteY405" fmla="*/ 183600 h 298698"/>
                <a:gd name="connsiteX406" fmla="*/ 284543 w 1254307"/>
                <a:gd name="connsiteY406" fmla="*/ 213393 h 298698"/>
                <a:gd name="connsiteX407" fmla="*/ 226074 w 1254307"/>
                <a:gd name="connsiteY407" fmla="*/ 179131 h 298698"/>
                <a:gd name="connsiteX408" fmla="*/ 184736 w 1254307"/>
                <a:gd name="connsiteY408" fmla="*/ 170938 h 298698"/>
                <a:gd name="connsiteX409" fmla="*/ 212294 w 1254307"/>
                <a:gd name="connsiteY409" fmla="*/ 202221 h 298698"/>
                <a:gd name="connsiteX410" fmla="*/ 271136 w 1254307"/>
                <a:gd name="connsiteY410" fmla="*/ 236110 h 298698"/>
                <a:gd name="connsiteX411" fmla="*/ 243205 w 1254307"/>
                <a:gd name="connsiteY411" fmla="*/ 245793 h 298698"/>
                <a:gd name="connsiteX412" fmla="*/ 243205 w 1254307"/>
                <a:gd name="connsiteY412" fmla="*/ 265903 h 298698"/>
                <a:gd name="connsiteX413" fmla="*/ 214901 w 1254307"/>
                <a:gd name="connsiteY413" fmla="*/ 264041 h 298698"/>
                <a:gd name="connsiteX414" fmla="*/ 202239 w 1254307"/>
                <a:gd name="connsiteY414" fmla="*/ 289366 h 298698"/>
                <a:gd name="connsiteX415" fmla="*/ 184363 w 1254307"/>
                <a:gd name="connsiteY415" fmla="*/ 278938 h 298698"/>
                <a:gd name="connsiteX416" fmla="*/ 161646 w 1254307"/>
                <a:gd name="connsiteY416" fmla="*/ 298676 h 298698"/>
                <a:gd name="connsiteX417" fmla="*/ 161646 w 1254307"/>
                <a:gd name="connsiteY417" fmla="*/ 230897 h 298698"/>
                <a:gd name="connsiteX418" fmla="*/ 148239 w 1254307"/>
                <a:gd name="connsiteY418" fmla="*/ 191421 h 298698"/>
                <a:gd name="connsiteX419" fmla="*/ 134833 w 1254307"/>
                <a:gd name="connsiteY419" fmla="*/ 230897 h 298698"/>
                <a:gd name="connsiteX420" fmla="*/ 134833 w 1254307"/>
                <a:gd name="connsiteY420" fmla="*/ 298676 h 298698"/>
                <a:gd name="connsiteX421" fmla="*/ 112115 w 1254307"/>
                <a:gd name="connsiteY421" fmla="*/ 278938 h 298698"/>
                <a:gd name="connsiteX422" fmla="*/ 94239 w 1254307"/>
                <a:gd name="connsiteY422" fmla="*/ 289366 h 298698"/>
                <a:gd name="connsiteX423" fmla="*/ 81577 w 1254307"/>
                <a:gd name="connsiteY423" fmla="*/ 264041 h 298698"/>
                <a:gd name="connsiteX424" fmla="*/ 53274 w 1254307"/>
                <a:gd name="connsiteY424" fmla="*/ 265903 h 298698"/>
                <a:gd name="connsiteX425" fmla="*/ 53274 w 1254307"/>
                <a:gd name="connsiteY425" fmla="*/ 245793 h 298698"/>
                <a:gd name="connsiteX426" fmla="*/ 25343 w 1254307"/>
                <a:gd name="connsiteY426" fmla="*/ 236110 h 298698"/>
                <a:gd name="connsiteX427" fmla="*/ 84184 w 1254307"/>
                <a:gd name="connsiteY427" fmla="*/ 202221 h 298698"/>
                <a:gd name="connsiteX428" fmla="*/ 111743 w 1254307"/>
                <a:gd name="connsiteY428" fmla="*/ 170938 h 298698"/>
                <a:gd name="connsiteX429" fmla="*/ 70405 w 1254307"/>
                <a:gd name="connsiteY429" fmla="*/ 179131 h 298698"/>
                <a:gd name="connsiteX430" fmla="*/ 11936 w 1254307"/>
                <a:gd name="connsiteY430" fmla="*/ 213393 h 298698"/>
                <a:gd name="connsiteX431" fmla="*/ 17150 w 1254307"/>
                <a:gd name="connsiteY431" fmla="*/ 183600 h 298698"/>
                <a:gd name="connsiteX432" fmla="*/ 19 w 1254307"/>
                <a:gd name="connsiteY432" fmla="*/ 173172 h 298698"/>
                <a:gd name="connsiteX433" fmla="*/ 16405 w 1254307"/>
                <a:gd name="connsiteY433" fmla="*/ 149710 h 298698"/>
                <a:gd name="connsiteX434" fmla="*/ 19 w 1254307"/>
                <a:gd name="connsiteY434" fmla="*/ 126248 h 298698"/>
                <a:gd name="connsiteX435" fmla="*/ 17150 w 1254307"/>
                <a:gd name="connsiteY435" fmla="*/ 115821 h 298698"/>
                <a:gd name="connsiteX436" fmla="*/ 11936 w 1254307"/>
                <a:gd name="connsiteY436" fmla="*/ 86028 h 298698"/>
                <a:gd name="connsiteX437" fmla="*/ 70405 w 1254307"/>
                <a:gd name="connsiteY437" fmla="*/ 120290 h 298698"/>
                <a:gd name="connsiteX438" fmla="*/ 111743 w 1254307"/>
                <a:gd name="connsiteY438" fmla="*/ 128483 h 298698"/>
                <a:gd name="connsiteX439" fmla="*/ 84184 w 1254307"/>
                <a:gd name="connsiteY439" fmla="*/ 97200 h 298698"/>
                <a:gd name="connsiteX440" fmla="*/ 25343 w 1254307"/>
                <a:gd name="connsiteY440" fmla="*/ 63683 h 298698"/>
                <a:gd name="connsiteX441" fmla="*/ 53646 w 1254307"/>
                <a:gd name="connsiteY441" fmla="*/ 53628 h 298698"/>
                <a:gd name="connsiteX442" fmla="*/ 54391 w 1254307"/>
                <a:gd name="connsiteY442" fmla="*/ 32400 h 298698"/>
                <a:gd name="connsiteX443" fmla="*/ 81577 w 1254307"/>
                <a:gd name="connsiteY443" fmla="*/ 34634 h 298698"/>
                <a:gd name="connsiteX444" fmla="*/ 93867 w 1254307"/>
                <a:gd name="connsiteY444" fmla="*/ 9310 h 298698"/>
                <a:gd name="connsiteX445" fmla="*/ 112115 w 1254307"/>
                <a:gd name="connsiteY445" fmla="*/ 19738 h 298698"/>
                <a:gd name="connsiteX446" fmla="*/ 134833 w 1254307"/>
                <a:gd name="connsiteY446" fmla="*/ 0 h 298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</a:cxnLst>
              <a:rect l="l" t="t" r="r" b="b"/>
              <a:pathLst>
                <a:path w="1254307" h="298698">
                  <a:moveTo>
                    <a:pt x="1053948" y="221958"/>
                  </a:moveTo>
                  <a:cubicBezTo>
                    <a:pt x="1040541" y="221958"/>
                    <a:pt x="1031604" y="224193"/>
                    <a:pt x="1027135" y="228662"/>
                  </a:cubicBezTo>
                  <a:cubicBezTo>
                    <a:pt x="1024900" y="231269"/>
                    <a:pt x="1023411" y="234620"/>
                    <a:pt x="1023783" y="237972"/>
                  </a:cubicBezTo>
                  <a:cubicBezTo>
                    <a:pt x="1023783" y="246165"/>
                    <a:pt x="1030114" y="251379"/>
                    <a:pt x="1039424" y="251379"/>
                  </a:cubicBezTo>
                  <a:cubicBezTo>
                    <a:pt x="1045755" y="251007"/>
                    <a:pt x="1052086" y="249145"/>
                    <a:pt x="1057672" y="245793"/>
                  </a:cubicBezTo>
                  <a:lnTo>
                    <a:pt x="1058417" y="245420"/>
                  </a:lnTo>
                  <a:lnTo>
                    <a:pt x="1058790" y="245048"/>
                  </a:lnTo>
                  <a:lnTo>
                    <a:pt x="1058790" y="221958"/>
                  </a:lnTo>
                  <a:close/>
                  <a:moveTo>
                    <a:pt x="1221535" y="191793"/>
                  </a:moveTo>
                  <a:cubicBezTo>
                    <a:pt x="1205893" y="191793"/>
                    <a:pt x="1196210" y="203710"/>
                    <a:pt x="1196210" y="221958"/>
                  </a:cubicBezTo>
                  <a:cubicBezTo>
                    <a:pt x="1196210" y="238717"/>
                    <a:pt x="1205521" y="250262"/>
                    <a:pt x="1219300" y="250262"/>
                  </a:cubicBezTo>
                  <a:cubicBezTo>
                    <a:pt x="1225259" y="250262"/>
                    <a:pt x="1231217" y="248400"/>
                    <a:pt x="1236059" y="244676"/>
                  </a:cubicBezTo>
                  <a:lnTo>
                    <a:pt x="1236804" y="244303"/>
                  </a:lnTo>
                  <a:lnTo>
                    <a:pt x="1237176" y="196634"/>
                  </a:lnTo>
                  <a:lnTo>
                    <a:pt x="1236804" y="196262"/>
                  </a:lnTo>
                  <a:cubicBezTo>
                    <a:pt x="1232335" y="193283"/>
                    <a:pt x="1227121" y="191793"/>
                    <a:pt x="1221535" y="191793"/>
                  </a:cubicBezTo>
                  <a:close/>
                  <a:moveTo>
                    <a:pt x="850239" y="191793"/>
                  </a:moveTo>
                  <a:cubicBezTo>
                    <a:pt x="836459" y="191793"/>
                    <a:pt x="827521" y="203338"/>
                    <a:pt x="827521" y="220841"/>
                  </a:cubicBezTo>
                  <a:cubicBezTo>
                    <a:pt x="827521" y="238344"/>
                    <a:pt x="837204" y="250634"/>
                    <a:pt x="850983" y="250634"/>
                  </a:cubicBezTo>
                  <a:cubicBezTo>
                    <a:pt x="864763" y="250634"/>
                    <a:pt x="873328" y="239089"/>
                    <a:pt x="873328" y="221586"/>
                  </a:cubicBezTo>
                  <a:cubicBezTo>
                    <a:pt x="873328" y="204082"/>
                    <a:pt x="864018" y="191793"/>
                    <a:pt x="850239" y="191793"/>
                  </a:cubicBezTo>
                  <a:close/>
                  <a:moveTo>
                    <a:pt x="761232" y="191793"/>
                  </a:moveTo>
                  <a:cubicBezTo>
                    <a:pt x="745963" y="191793"/>
                    <a:pt x="735907" y="203710"/>
                    <a:pt x="735907" y="221213"/>
                  </a:cubicBezTo>
                  <a:cubicBezTo>
                    <a:pt x="735907" y="237600"/>
                    <a:pt x="745218" y="248772"/>
                    <a:pt x="758625" y="248772"/>
                  </a:cubicBezTo>
                  <a:cubicBezTo>
                    <a:pt x="764956" y="248772"/>
                    <a:pt x="770914" y="246538"/>
                    <a:pt x="776500" y="242813"/>
                  </a:cubicBezTo>
                  <a:lnTo>
                    <a:pt x="776500" y="195144"/>
                  </a:lnTo>
                  <a:lnTo>
                    <a:pt x="776128" y="194772"/>
                  </a:lnTo>
                  <a:cubicBezTo>
                    <a:pt x="771287" y="192910"/>
                    <a:pt x="766445" y="191793"/>
                    <a:pt x="761232" y="191793"/>
                  </a:cubicBezTo>
                  <a:close/>
                  <a:moveTo>
                    <a:pt x="611893" y="190675"/>
                  </a:moveTo>
                  <a:cubicBezTo>
                    <a:pt x="599976" y="190675"/>
                    <a:pt x="591038" y="199613"/>
                    <a:pt x="589549" y="213020"/>
                  </a:cubicBezTo>
                  <a:lnTo>
                    <a:pt x="589549" y="213765"/>
                  </a:lnTo>
                  <a:lnTo>
                    <a:pt x="630514" y="213765"/>
                  </a:lnTo>
                  <a:lnTo>
                    <a:pt x="630514" y="213020"/>
                  </a:lnTo>
                  <a:cubicBezTo>
                    <a:pt x="630514" y="202593"/>
                    <a:pt x="625673" y="190675"/>
                    <a:pt x="611893" y="190675"/>
                  </a:cubicBezTo>
                  <a:close/>
                  <a:moveTo>
                    <a:pt x="467770" y="178014"/>
                  </a:moveTo>
                  <a:cubicBezTo>
                    <a:pt x="477080" y="177642"/>
                    <a:pt x="486018" y="180249"/>
                    <a:pt x="493839" y="185090"/>
                  </a:cubicBezTo>
                  <a:lnTo>
                    <a:pt x="487880" y="195890"/>
                  </a:lnTo>
                  <a:cubicBezTo>
                    <a:pt x="481921" y="192538"/>
                    <a:pt x="475590" y="190676"/>
                    <a:pt x="468887" y="190676"/>
                  </a:cubicBezTo>
                  <a:cubicBezTo>
                    <a:pt x="458459" y="190676"/>
                    <a:pt x="454735" y="196262"/>
                    <a:pt x="454735" y="201104"/>
                  </a:cubicBezTo>
                  <a:cubicBezTo>
                    <a:pt x="454735" y="207435"/>
                    <a:pt x="461439" y="210414"/>
                    <a:pt x="469632" y="213766"/>
                  </a:cubicBezTo>
                  <a:lnTo>
                    <a:pt x="470749" y="214138"/>
                  </a:lnTo>
                  <a:cubicBezTo>
                    <a:pt x="481921" y="218980"/>
                    <a:pt x="494956" y="224193"/>
                    <a:pt x="494956" y="239835"/>
                  </a:cubicBezTo>
                  <a:cubicBezTo>
                    <a:pt x="494956" y="255476"/>
                    <a:pt x="483039" y="264787"/>
                    <a:pt x="464046" y="264787"/>
                  </a:cubicBezTo>
                  <a:cubicBezTo>
                    <a:pt x="453618" y="264787"/>
                    <a:pt x="443190" y="261807"/>
                    <a:pt x="434625" y="256593"/>
                  </a:cubicBezTo>
                  <a:lnTo>
                    <a:pt x="440584" y="245421"/>
                  </a:lnTo>
                  <a:cubicBezTo>
                    <a:pt x="447287" y="249145"/>
                    <a:pt x="454735" y="251380"/>
                    <a:pt x="462184" y="251752"/>
                  </a:cubicBezTo>
                  <a:cubicBezTo>
                    <a:pt x="471494" y="251752"/>
                    <a:pt x="477453" y="247283"/>
                    <a:pt x="477453" y="240580"/>
                  </a:cubicBezTo>
                  <a:cubicBezTo>
                    <a:pt x="477453" y="233876"/>
                    <a:pt x="471494" y="231642"/>
                    <a:pt x="461811" y="227545"/>
                  </a:cubicBezTo>
                  <a:lnTo>
                    <a:pt x="459204" y="226428"/>
                  </a:lnTo>
                  <a:cubicBezTo>
                    <a:pt x="449894" y="222704"/>
                    <a:pt x="437604" y="217118"/>
                    <a:pt x="437604" y="202221"/>
                  </a:cubicBezTo>
                  <a:cubicBezTo>
                    <a:pt x="437604" y="187324"/>
                    <a:pt x="449894" y="178014"/>
                    <a:pt x="467770" y="178014"/>
                  </a:cubicBezTo>
                  <a:close/>
                  <a:moveTo>
                    <a:pt x="1134762" y="177641"/>
                  </a:moveTo>
                  <a:cubicBezTo>
                    <a:pt x="1142210" y="177269"/>
                    <a:pt x="1149659" y="179876"/>
                    <a:pt x="1155245" y="185089"/>
                  </a:cubicBezTo>
                  <a:cubicBezTo>
                    <a:pt x="1163438" y="193282"/>
                    <a:pt x="1163438" y="203710"/>
                    <a:pt x="1163438" y="215627"/>
                  </a:cubicBezTo>
                  <a:lnTo>
                    <a:pt x="1163438" y="262551"/>
                  </a:lnTo>
                  <a:lnTo>
                    <a:pt x="1146307" y="262551"/>
                  </a:lnTo>
                  <a:lnTo>
                    <a:pt x="1146307" y="217489"/>
                  </a:lnTo>
                  <a:cubicBezTo>
                    <a:pt x="1146307" y="206317"/>
                    <a:pt x="1146307" y="200358"/>
                    <a:pt x="1142210" y="196262"/>
                  </a:cubicBezTo>
                  <a:cubicBezTo>
                    <a:pt x="1139231" y="193655"/>
                    <a:pt x="1135134" y="192165"/>
                    <a:pt x="1131038" y="192538"/>
                  </a:cubicBezTo>
                  <a:cubicBezTo>
                    <a:pt x="1124334" y="192910"/>
                    <a:pt x="1117631" y="195144"/>
                    <a:pt x="1112045" y="198869"/>
                  </a:cubicBezTo>
                  <a:lnTo>
                    <a:pt x="1111672" y="199241"/>
                  </a:lnTo>
                  <a:lnTo>
                    <a:pt x="1111672" y="262924"/>
                  </a:lnTo>
                  <a:lnTo>
                    <a:pt x="1094169" y="262924"/>
                  </a:lnTo>
                  <a:lnTo>
                    <a:pt x="1094169" y="180248"/>
                  </a:lnTo>
                  <a:lnTo>
                    <a:pt x="1109066" y="180248"/>
                  </a:lnTo>
                  <a:lnTo>
                    <a:pt x="1109066" y="187324"/>
                  </a:lnTo>
                  <a:lnTo>
                    <a:pt x="1110183" y="186207"/>
                  </a:lnTo>
                  <a:cubicBezTo>
                    <a:pt x="1117259" y="180993"/>
                    <a:pt x="1125824" y="178013"/>
                    <a:pt x="1134762" y="177641"/>
                  </a:cubicBezTo>
                  <a:close/>
                  <a:moveTo>
                    <a:pt x="1043148" y="177641"/>
                  </a:moveTo>
                  <a:cubicBezTo>
                    <a:pt x="1055066" y="177641"/>
                    <a:pt x="1062886" y="180248"/>
                    <a:pt x="1068845" y="186207"/>
                  </a:cubicBezTo>
                  <a:cubicBezTo>
                    <a:pt x="1075176" y="192538"/>
                    <a:pt x="1075176" y="200731"/>
                    <a:pt x="1074804" y="211531"/>
                  </a:cubicBezTo>
                  <a:lnTo>
                    <a:pt x="1074804" y="262924"/>
                  </a:lnTo>
                  <a:lnTo>
                    <a:pt x="1059907" y="262924"/>
                  </a:lnTo>
                  <a:lnTo>
                    <a:pt x="1059907" y="255848"/>
                  </a:lnTo>
                  <a:lnTo>
                    <a:pt x="1058790" y="256593"/>
                  </a:lnTo>
                  <a:cubicBezTo>
                    <a:pt x="1051714" y="261434"/>
                    <a:pt x="1043148" y="264414"/>
                    <a:pt x="1034583" y="264414"/>
                  </a:cubicBezTo>
                  <a:cubicBezTo>
                    <a:pt x="1018942" y="264414"/>
                    <a:pt x="1008514" y="253986"/>
                    <a:pt x="1008514" y="238717"/>
                  </a:cubicBezTo>
                  <a:cubicBezTo>
                    <a:pt x="1008514" y="219724"/>
                    <a:pt x="1024155" y="210041"/>
                    <a:pt x="1055066" y="210041"/>
                  </a:cubicBezTo>
                  <a:lnTo>
                    <a:pt x="1058790" y="210041"/>
                  </a:lnTo>
                  <a:lnTo>
                    <a:pt x="1058790" y="205945"/>
                  </a:lnTo>
                  <a:cubicBezTo>
                    <a:pt x="1058790" y="200731"/>
                    <a:pt x="1058790" y="197751"/>
                    <a:pt x="1055810" y="194772"/>
                  </a:cubicBezTo>
                  <a:cubicBezTo>
                    <a:pt x="1052831" y="191793"/>
                    <a:pt x="1048735" y="190676"/>
                    <a:pt x="1041659" y="190676"/>
                  </a:cubicBezTo>
                  <a:cubicBezTo>
                    <a:pt x="1033838" y="191048"/>
                    <a:pt x="1026017" y="193282"/>
                    <a:pt x="1019314" y="197007"/>
                  </a:cubicBezTo>
                  <a:lnTo>
                    <a:pt x="1013355" y="186207"/>
                  </a:lnTo>
                  <a:cubicBezTo>
                    <a:pt x="1021921" y="180248"/>
                    <a:pt x="1032348" y="177269"/>
                    <a:pt x="1043148" y="177641"/>
                  </a:cubicBezTo>
                  <a:close/>
                  <a:moveTo>
                    <a:pt x="851356" y="177641"/>
                  </a:moveTo>
                  <a:cubicBezTo>
                    <a:pt x="875190" y="177641"/>
                    <a:pt x="891204" y="194027"/>
                    <a:pt x="891204" y="220469"/>
                  </a:cubicBezTo>
                  <a:cubicBezTo>
                    <a:pt x="891204" y="246910"/>
                    <a:pt x="874446" y="264413"/>
                    <a:pt x="849866" y="264413"/>
                  </a:cubicBezTo>
                  <a:cubicBezTo>
                    <a:pt x="826032" y="264413"/>
                    <a:pt x="810018" y="248027"/>
                    <a:pt x="810018" y="221586"/>
                  </a:cubicBezTo>
                  <a:cubicBezTo>
                    <a:pt x="810018" y="195144"/>
                    <a:pt x="826777" y="177641"/>
                    <a:pt x="851356" y="177641"/>
                  </a:cubicBezTo>
                  <a:close/>
                  <a:moveTo>
                    <a:pt x="761604" y="177641"/>
                  </a:moveTo>
                  <a:cubicBezTo>
                    <a:pt x="772776" y="178013"/>
                    <a:pt x="783576" y="180620"/>
                    <a:pt x="793631" y="185834"/>
                  </a:cubicBezTo>
                  <a:lnTo>
                    <a:pt x="793631" y="259200"/>
                  </a:lnTo>
                  <a:cubicBezTo>
                    <a:pt x="793631" y="271862"/>
                    <a:pt x="793259" y="280055"/>
                    <a:pt x="785438" y="288248"/>
                  </a:cubicBezTo>
                  <a:cubicBezTo>
                    <a:pt x="778735" y="295324"/>
                    <a:pt x="769052" y="298675"/>
                    <a:pt x="756390" y="298675"/>
                  </a:cubicBezTo>
                  <a:cubicBezTo>
                    <a:pt x="744101" y="299048"/>
                    <a:pt x="731811" y="294951"/>
                    <a:pt x="721756" y="287503"/>
                  </a:cubicBezTo>
                  <a:lnTo>
                    <a:pt x="728832" y="276331"/>
                  </a:lnTo>
                  <a:cubicBezTo>
                    <a:pt x="736652" y="281544"/>
                    <a:pt x="745590" y="284524"/>
                    <a:pt x="754528" y="284524"/>
                  </a:cubicBezTo>
                  <a:cubicBezTo>
                    <a:pt x="760487" y="284896"/>
                    <a:pt x="766073" y="283407"/>
                    <a:pt x="770914" y="279682"/>
                  </a:cubicBezTo>
                  <a:cubicBezTo>
                    <a:pt x="776500" y="274841"/>
                    <a:pt x="776873" y="268138"/>
                    <a:pt x="776873" y="259944"/>
                  </a:cubicBezTo>
                  <a:lnTo>
                    <a:pt x="776873" y="256220"/>
                  </a:lnTo>
                  <a:lnTo>
                    <a:pt x="775756" y="256965"/>
                  </a:lnTo>
                  <a:lnTo>
                    <a:pt x="775011" y="257338"/>
                  </a:lnTo>
                  <a:cubicBezTo>
                    <a:pt x="769052" y="260689"/>
                    <a:pt x="761976" y="262551"/>
                    <a:pt x="754901" y="262551"/>
                  </a:cubicBezTo>
                  <a:cubicBezTo>
                    <a:pt x="729949" y="262551"/>
                    <a:pt x="718404" y="241324"/>
                    <a:pt x="718404" y="221958"/>
                  </a:cubicBezTo>
                  <a:cubicBezTo>
                    <a:pt x="718404" y="196262"/>
                    <a:pt x="736652" y="177641"/>
                    <a:pt x="761604" y="177641"/>
                  </a:cubicBezTo>
                  <a:close/>
                  <a:moveTo>
                    <a:pt x="706487" y="177641"/>
                  </a:moveTo>
                  <a:cubicBezTo>
                    <a:pt x="709466" y="177641"/>
                    <a:pt x="712073" y="178013"/>
                    <a:pt x="714680" y="179131"/>
                  </a:cubicBezTo>
                  <a:lnTo>
                    <a:pt x="710583" y="192538"/>
                  </a:lnTo>
                  <a:cubicBezTo>
                    <a:pt x="708721" y="192165"/>
                    <a:pt x="707232" y="192165"/>
                    <a:pt x="705370" y="192165"/>
                  </a:cubicBezTo>
                  <a:cubicBezTo>
                    <a:pt x="695315" y="192165"/>
                    <a:pt x="686004" y="197007"/>
                    <a:pt x="680418" y="205572"/>
                  </a:cubicBezTo>
                  <a:lnTo>
                    <a:pt x="680418" y="262551"/>
                  </a:lnTo>
                  <a:lnTo>
                    <a:pt x="663287" y="262551"/>
                  </a:lnTo>
                  <a:lnTo>
                    <a:pt x="663287" y="180248"/>
                  </a:lnTo>
                  <a:lnTo>
                    <a:pt x="678184" y="180248"/>
                  </a:lnTo>
                  <a:lnTo>
                    <a:pt x="678184" y="192910"/>
                  </a:lnTo>
                  <a:lnTo>
                    <a:pt x="679673" y="190303"/>
                  </a:lnTo>
                  <a:cubicBezTo>
                    <a:pt x="686377" y="182110"/>
                    <a:pt x="696059" y="177641"/>
                    <a:pt x="706487" y="177641"/>
                  </a:cubicBezTo>
                  <a:close/>
                  <a:moveTo>
                    <a:pt x="611521" y="177641"/>
                  </a:moveTo>
                  <a:cubicBezTo>
                    <a:pt x="633866" y="177641"/>
                    <a:pt x="646900" y="193655"/>
                    <a:pt x="646900" y="220096"/>
                  </a:cubicBezTo>
                  <a:cubicBezTo>
                    <a:pt x="646900" y="221586"/>
                    <a:pt x="646528" y="223448"/>
                    <a:pt x="646528" y="224565"/>
                  </a:cubicBezTo>
                  <a:cubicBezTo>
                    <a:pt x="646528" y="224938"/>
                    <a:pt x="646528" y="225682"/>
                    <a:pt x="646528" y="226055"/>
                  </a:cubicBezTo>
                  <a:lnTo>
                    <a:pt x="589549" y="226055"/>
                  </a:lnTo>
                  <a:lnTo>
                    <a:pt x="589549" y="226800"/>
                  </a:lnTo>
                  <a:cubicBezTo>
                    <a:pt x="589549" y="227544"/>
                    <a:pt x="589549" y="227917"/>
                    <a:pt x="589549" y="228662"/>
                  </a:cubicBezTo>
                  <a:cubicBezTo>
                    <a:pt x="590293" y="241696"/>
                    <a:pt x="601466" y="251379"/>
                    <a:pt x="614128" y="250634"/>
                  </a:cubicBezTo>
                  <a:cubicBezTo>
                    <a:pt x="621949" y="250634"/>
                    <a:pt x="629769" y="248400"/>
                    <a:pt x="636845" y="244675"/>
                  </a:cubicBezTo>
                  <a:lnTo>
                    <a:pt x="642804" y="255848"/>
                  </a:lnTo>
                  <a:cubicBezTo>
                    <a:pt x="633866" y="261434"/>
                    <a:pt x="623438" y="264413"/>
                    <a:pt x="612638" y="264413"/>
                  </a:cubicBezTo>
                  <a:cubicBezTo>
                    <a:pt x="588431" y="264413"/>
                    <a:pt x="572790" y="247282"/>
                    <a:pt x="572790" y="221586"/>
                  </a:cubicBezTo>
                  <a:cubicBezTo>
                    <a:pt x="572790" y="195889"/>
                    <a:pt x="588804" y="177641"/>
                    <a:pt x="611521" y="177641"/>
                  </a:cubicBezTo>
                  <a:close/>
                  <a:moveTo>
                    <a:pt x="372060" y="164979"/>
                  </a:moveTo>
                  <a:cubicBezTo>
                    <a:pt x="352694" y="164979"/>
                    <a:pt x="339287" y="182483"/>
                    <a:pt x="339287" y="208179"/>
                  </a:cubicBezTo>
                  <a:cubicBezTo>
                    <a:pt x="339287" y="232758"/>
                    <a:pt x="353067" y="250262"/>
                    <a:pt x="373177" y="250262"/>
                  </a:cubicBezTo>
                  <a:cubicBezTo>
                    <a:pt x="397756" y="250262"/>
                    <a:pt x="406322" y="227545"/>
                    <a:pt x="406322" y="206689"/>
                  </a:cubicBezTo>
                  <a:cubicBezTo>
                    <a:pt x="406322" y="182110"/>
                    <a:pt x="391425" y="164979"/>
                    <a:pt x="372060" y="164979"/>
                  </a:cubicBezTo>
                  <a:close/>
                  <a:moveTo>
                    <a:pt x="915038" y="156041"/>
                  </a:moveTo>
                  <a:lnTo>
                    <a:pt x="932541" y="156041"/>
                  </a:lnTo>
                  <a:lnTo>
                    <a:pt x="932541" y="180248"/>
                  </a:lnTo>
                  <a:lnTo>
                    <a:pt x="957121" y="180248"/>
                  </a:lnTo>
                  <a:lnTo>
                    <a:pt x="957121" y="194027"/>
                  </a:lnTo>
                  <a:lnTo>
                    <a:pt x="932541" y="194027"/>
                  </a:lnTo>
                  <a:lnTo>
                    <a:pt x="932541" y="234248"/>
                  </a:lnTo>
                  <a:cubicBezTo>
                    <a:pt x="932541" y="240951"/>
                    <a:pt x="932541" y="250262"/>
                    <a:pt x="944459" y="250262"/>
                  </a:cubicBezTo>
                  <a:cubicBezTo>
                    <a:pt x="948183" y="250262"/>
                    <a:pt x="951907" y="249517"/>
                    <a:pt x="955259" y="248027"/>
                  </a:cubicBezTo>
                  <a:lnTo>
                    <a:pt x="959728" y="259944"/>
                  </a:lnTo>
                  <a:cubicBezTo>
                    <a:pt x="953769" y="263296"/>
                    <a:pt x="947066" y="264786"/>
                    <a:pt x="940735" y="264786"/>
                  </a:cubicBezTo>
                  <a:cubicBezTo>
                    <a:pt x="933659" y="265158"/>
                    <a:pt x="926583" y="262924"/>
                    <a:pt x="920997" y="258082"/>
                  </a:cubicBezTo>
                  <a:cubicBezTo>
                    <a:pt x="915038" y="251751"/>
                    <a:pt x="915038" y="244675"/>
                    <a:pt x="915038" y="234248"/>
                  </a:cubicBezTo>
                  <a:lnTo>
                    <a:pt x="915038" y="194027"/>
                  </a:lnTo>
                  <a:lnTo>
                    <a:pt x="900514" y="194027"/>
                  </a:lnTo>
                  <a:lnTo>
                    <a:pt x="900514" y="180248"/>
                  </a:lnTo>
                  <a:lnTo>
                    <a:pt x="915038" y="180248"/>
                  </a:lnTo>
                  <a:close/>
                  <a:moveTo>
                    <a:pt x="519163" y="156041"/>
                  </a:moveTo>
                  <a:lnTo>
                    <a:pt x="536667" y="156041"/>
                  </a:lnTo>
                  <a:lnTo>
                    <a:pt x="536667" y="180248"/>
                  </a:lnTo>
                  <a:lnTo>
                    <a:pt x="561246" y="180248"/>
                  </a:lnTo>
                  <a:lnTo>
                    <a:pt x="561246" y="194027"/>
                  </a:lnTo>
                  <a:lnTo>
                    <a:pt x="536667" y="194027"/>
                  </a:lnTo>
                  <a:lnTo>
                    <a:pt x="536667" y="234248"/>
                  </a:lnTo>
                  <a:cubicBezTo>
                    <a:pt x="536667" y="240951"/>
                    <a:pt x="536667" y="250262"/>
                    <a:pt x="548956" y="250262"/>
                  </a:cubicBezTo>
                  <a:cubicBezTo>
                    <a:pt x="552680" y="250262"/>
                    <a:pt x="556404" y="249517"/>
                    <a:pt x="559756" y="248027"/>
                  </a:cubicBezTo>
                  <a:lnTo>
                    <a:pt x="564225" y="259944"/>
                  </a:lnTo>
                  <a:cubicBezTo>
                    <a:pt x="557894" y="263296"/>
                    <a:pt x="551563" y="264786"/>
                    <a:pt x="544860" y="264786"/>
                  </a:cubicBezTo>
                  <a:cubicBezTo>
                    <a:pt x="537784" y="265158"/>
                    <a:pt x="530708" y="262924"/>
                    <a:pt x="525122" y="258082"/>
                  </a:cubicBezTo>
                  <a:cubicBezTo>
                    <a:pt x="519163" y="251751"/>
                    <a:pt x="519163" y="244675"/>
                    <a:pt x="519163" y="234248"/>
                  </a:cubicBezTo>
                  <a:lnTo>
                    <a:pt x="519163" y="194027"/>
                  </a:lnTo>
                  <a:lnTo>
                    <a:pt x="504639" y="194027"/>
                  </a:lnTo>
                  <a:lnTo>
                    <a:pt x="504639" y="180248"/>
                  </a:lnTo>
                  <a:lnTo>
                    <a:pt x="519163" y="180248"/>
                  </a:lnTo>
                  <a:close/>
                  <a:moveTo>
                    <a:pt x="976114" y="150828"/>
                  </a:moveTo>
                  <a:lnTo>
                    <a:pt x="993617" y="150828"/>
                  </a:lnTo>
                  <a:lnTo>
                    <a:pt x="993617" y="262552"/>
                  </a:lnTo>
                  <a:lnTo>
                    <a:pt x="976114" y="262552"/>
                  </a:lnTo>
                  <a:close/>
                  <a:moveTo>
                    <a:pt x="866252" y="150828"/>
                  </a:moveTo>
                  <a:cubicBezTo>
                    <a:pt x="871838" y="150828"/>
                    <a:pt x="875935" y="155297"/>
                    <a:pt x="875935" y="160883"/>
                  </a:cubicBezTo>
                  <a:cubicBezTo>
                    <a:pt x="875935" y="166097"/>
                    <a:pt x="871838" y="170566"/>
                    <a:pt x="866252" y="170566"/>
                  </a:cubicBezTo>
                  <a:cubicBezTo>
                    <a:pt x="860666" y="170566"/>
                    <a:pt x="856569" y="166097"/>
                    <a:pt x="856569" y="160511"/>
                  </a:cubicBezTo>
                  <a:cubicBezTo>
                    <a:pt x="856569" y="154925"/>
                    <a:pt x="861038" y="150828"/>
                    <a:pt x="866252" y="150828"/>
                  </a:cubicBezTo>
                  <a:close/>
                  <a:moveTo>
                    <a:pt x="834597" y="150828"/>
                  </a:moveTo>
                  <a:cubicBezTo>
                    <a:pt x="840183" y="150828"/>
                    <a:pt x="844652" y="154925"/>
                    <a:pt x="844652" y="160511"/>
                  </a:cubicBezTo>
                  <a:cubicBezTo>
                    <a:pt x="844652" y="166097"/>
                    <a:pt x="840555" y="170566"/>
                    <a:pt x="834969" y="170566"/>
                  </a:cubicBezTo>
                  <a:cubicBezTo>
                    <a:pt x="829383" y="170566"/>
                    <a:pt x="824914" y="166469"/>
                    <a:pt x="824914" y="160883"/>
                  </a:cubicBezTo>
                  <a:cubicBezTo>
                    <a:pt x="824914" y="155297"/>
                    <a:pt x="829011" y="150828"/>
                    <a:pt x="834597" y="150828"/>
                  </a:cubicBezTo>
                  <a:close/>
                  <a:moveTo>
                    <a:pt x="1254307" y="150455"/>
                  </a:moveTo>
                  <a:lnTo>
                    <a:pt x="1254307" y="262179"/>
                  </a:lnTo>
                  <a:lnTo>
                    <a:pt x="1239410" y="262179"/>
                  </a:lnTo>
                  <a:lnTo>
                    <a:pt x="1239410" y="255476"/>
                  </a:lnTo>
                  <a:lnTo>
                    <a:pt x="1237921" y="256593"/>
                  </a:lnTo>
                  <a:cubicBezTo>
                    <a:pt x="1231590" y="261807"/>
                    <a:pt x="1223769" y="264414"/>
                    <a:pt x="1215576" y="264414"/>
                  </a:cubicBezTo>
                  <a:cubicBezTo>
                    <a:pt x="1193604" y="264414"/>
                    <a:pt x="1178707" y="247655"/>
                    <a:pt x="1178707" y="222331"/>
                  </a:cubicBezTo>
                  <a:cubicBezTo>
                    <a:pt x="1178707" y="197007"/>
                    <a:pt x="1195838" y="177641"/>
                    <a:pt x="1218555" y="177641"/>
                  </a:cubicBezTo>
                  <a:cubicBezTo>
                    <a:pt x="1224514" y="177641"/>
                    <a:pt x="1230472" y="178758"/>
                    <a:pt x="1235686" y="181738"/>
                  </a:cubicBezTo>
                  <a:lnTo>
                    <a:pt x="1236804" y="182483"/>
                  </a:lnTo>
                  <a:lnTo>
                    <a:pt x="1236804" y="181365"/>
                  </a:lnTo>
                  <a:lnTo>
                    <a:pt x="1236804" y="150827"/>
                  </a:lnTo>
                  <a:close/>
                  <a:moveTo>
                    <a:pt x="373177" y="150455"/>
                  </a:moveTo>
                  <a:cubicBezTo>
                    <a:pt x="403342" y="150455"/>
                    <a:pt x="424942" y="173545"/>
                    <a:pt x="424942" y="206689"/>
                  </a:cubicBezTo>
                  <a:cubicBezTo>
                    <a:pt x="424942" y="241696"/>
                    <a:pt x="403342" y="264786"/>
                    <a:pt x="372804" y="264786"/>
                  </a:cubicBezTo>
                  <a:cubicBezTo>
                    <a:pt x="342267" y="264786"/>
                    <a:pt x="321039" y="240952"/>
                    <a:pt x="321039" y="207434"/>
                  </a:cubicBezTo>
                  <a:cubicBezTo>
                    <a:pt x="321039" y="173917"/>
                    <a:pt x="342267" y="150455"/>
                    <a:pt x="373177" y="150455"/>
                  </a:cubicBezTo>
                  <a:close/>
                  <a:moveTo>
                    <a:pt x="388446" y="123269"/>
                  </a:moveTo>
                  <a:cubicBezTo>
                    <a:pt x="394032" y="123641"/>
                    <a:pt x="398129" y="128483"/>
                    <a:pt x="397756" y="133697"/>
                  </a:cubicBezTo>
                  <a:cubicBezTo>
                    <a:pt x="397384" y="138538"/>
                    <a:pt x="393660" y="142635"/>
                    <a:pt x="388446" y="143007"/>
                  </a:cubicBezTo>
                  <a:cubicBezTo>
                    <a:pt x="382860" y="142635"/>
                    <a:pt x="378763" y="137793"/>
                    <a:pt x="379135" y="132579"/>
                  </a:cubicBezTo>
                  <a:cubicBezTo>
                    <a:pt x="379508" y="127738"/>
                    <a:pt x="383604" y="123641"/>
                    <a:pt x="388446" y="123269"/>
                  </a:cubicBezTo>
                  <a:close/>
                  <a:moveTo>
                    <a:pt x="357163" y="123269"/>
                  </a:moveTo>
                  <a:cubicBezTo>
                    <a:pt x="362749" y="123269"/>
                    <a:pt x="367218" y="127366"/>
                    <a:pt x="367218" y="132952"/>
                  </a:cubicBezTo>
                  <a:cubicBezTo>
                    <a:pt x="367218" y="132952"/>
                    <a:pt x="367218" y="132952"/>
                    <a:pt x="367218" y="133324"/>
                  </a:cubicBezTo>
                  <a:cubicBezTo>
                    <a:pt x="367218" y="138538"/>
                    <a:pt x="362749" y="142635"/>
                    <a:pt x="357535" y="143007"/>
                  </a:cubicBezTo>
                  <a:cubicBezTo>
                    <a:pt x="351949" y="143007"/>
                    <a:pt x="347480" y="138910"/>
                    <a:pt x="347480" y="133324"/>
                  </a:cubicBezTo>
                  <a:cubicBezTo>
                    <a:pt x="347480" y="127738"/>
                    <a:pt x="351577" y="123269"/>
                    <a:pt x="357163" y="123269"/>
                  </a:cubicBezTo>
                  <a:close/>
                  <a:moveTo>
                    <a:pt x="465535" y="61820"/>
                  </a:moveTo>
                  <a:cubicBezTo>
                    <a:pt x="456224" y="61820"/>
                    <a:pt x="450266" y="68896"/>
                    <a:pt x="450266" y="79324"/>
                  </a:cubicBezTo>
                  <a:cubicBezTo>
                    <a:pt x="450266" y="89007"/>
                    <a:pt x="455852" y="95710"/>
                    <a:pt x="464045" y="95710"/>
                  </a:cubicBezTo>
                  <a:cubicBezTo>
                    <a:pt x="467769" y="95710"/>
                    <a:pt x="471493" y="94220"/>
                    <a:pt x="474845" y="91986"/>
                  </a:cubicBezTo>
                  <a:lnTo>
                    <a:pt x="474845" y="63683"/>
                  </a:lnTo>
                  <a:lnTo>
                    <a:pt x="474473" y="63683"/>
                  </a:lnTo>
                  <a:cubicBezTo>
                    <a:pt x="471493" y="62565"/>
                    <a:pt x="468514" y="61820"/>
                    <a:pt x="465535" y="61820"/>
                  </a:cubicBezTo>
                  <a:close/>
                  <a:moveTo>
                    <a:pt x="546721" y="61448"/>
                  </a:moveTo>
                  <a:cubicBezTo>
                    <a:pt x="538156" y="61448"/>
                    <a:pt x="532942" y="68524"/>
                    <a:pt x="532942" y="78952"/>
                  </a:cubicBezTo>
                  <a:cubicBezTo>
                    <a:pt x="532942" y="89379"/>
                    <a:pt x="538901" y="96828"/>
                    <a:pt x="547094" y="96828"/>
                  </a:cubicBezTo>
                  <a:cubicBezTo>
                    <a:pt x="555287" y="96828"/>
                    <a:pt x="560873" y="89752"/>
                    <a:pt x="560873" y="79324"/>
                  </a:cubicBezTo>
                  <a:cubicBezTo>
                    <a:pt x="560873" y="68897"/>
                    <a:pt x="555287" y="61448"/>
                    <a:pt x="546721" y="61448"/>
                  </a:cubicBezTo>
                  <a:close/>
                  <a:moveTo>
                    <a:pt x="409301" y="61076"/>
                  </a:moveTo>
                  <a:cubicBezTo>
                    <a:pt x="402225" y="61076"/>
                    <a:pt x="397012" y="66290"/>
                    <a:pt x="395894" y="74483"/>
                  </a:cubicBezTo>
                  <a:lnTo>
                    <a:pt x="395894" y="75228"/>
                  </a:lnTo>
                  <a:lnTo>
                    <a:pt x="420474" y="75228"/>
                  </a:lnTo>
                  <a:lnTo>
                    <a:pt x="420474" y="74483"/>
                  </a:lnTo>
                  <a:cubicBezTo>
                    <a:pt x="420474" y="68152"/>
                    <a:pt x="417494" y="61076"/>
                    <a:pt x="409301" y="61076"/>
                  </a:cubicBezTo>
                  <a:close/>
                  <a:moveTo>
                    <a:pt x="500170" y="57724"/>
                  </a:moveTo>
                  <a:lnTo>
                    <a:pt x="509853" y="57724"/>
                  </a:lnTo>
                  <a:lnTo>
                    <a:pt x="509853" y="103531"/>
                  </a:lnTo>
                  <a:lnTo>
                    <a:pt x="500170" y="103531"/>
                  </a:lnTo>
                  <a:close/>
                  <a:moveTo>
                    <a:pt x="606680" y="54000"/>
                  </a:moveTo>
                  <a:cubicBezTo>
                    <a:pt x="611149" y="53628"/>
                    <a:pt x="615246" y="55490"/>
                    <a:pt x="618597" y="58469"/>
                  </a:cubicBezTo>
                  <a:cubicBezTo>
                    <a:pt x="623439" y="63311"/>
                    <a:pt x="623439" y="69269"/>
                    <a:pt x="623439" y="76345"/>
                  </a:cubicBezTo>
                  <a:lnTo>
                    <a:pt x="623439" y="103904"/>
                  </a:lnTo>
                  <a:lnTo>
                    <a:pt x="614128" y="103904"/>
                  </a:lnTo>
                  <a:lnTo>
                    <a:pt x="614128" y="103531"/>
                  </a:lnTo>
                  <a:lnTo>
                    <a:pt x="614128" y="77090"/>
                  </a:lnTo>
                  <a:cubicBezTo>
                    <a:pt x="614128" y="70386"/>
                    <a:pt x="614128" y="66662"/>
                    <a:pt x="611521" y="64428"/>
                  </a:cubicBezTo>
                  <a:cubicBezTo>
                    <a:pt x="609659" y="62938"/>
                    <a:pt x="607425" y="61821"/>
                    <a:pt x="604818" y="62193"/>
                  </a:cubicBezTo>
                  <a:cubicBezTo>
                    <a:pt x="600721" y="62193"/>
                    <a:pt x="596625" y="63683"/>
                    <a:pt x="593273" y="65917"/>
                  </a:cubicBezTo>
                  <a:lnTo>
                    <a:pt x="592901" y="65917"/>
                  </a:lnTo>
                  <a:lnTo>
                    <a:pt x="592901" y="103531"/>
                  </a:lnTo>
                  <a:lnTo>
                    <a:pt x="583218" y="103531"/>
                  </a:lnTo>
                  <a:lnTo>
                    <a:pt x="583218" y="55490"/>
                  </a:lnTo>
                  <a:lnTo>
                    <a:pt x="591411" y="55490"/>
                  </a:lnTo>
                  <a:lnTo>
                    <a:pt x="591411" y="59586"/>
                  </a:lnTo>
                  <a:lnTo>
                    <a:pt x="592528" y="58842"/>
                  </a:lnTo>
                  <a:cubicBezTo>
                    <a:pt x="596625" y="55862"/>
                    <a:pt x="601839" y="54000"/>
                    <a:pt x="606680" y="54000"/>
                  </a:cubicBezTo>
                  <a:close/>
                  <a:moveTo>
                    <a:pt x="547094" y="54000"/>
                  </a:moveTo>
                  <a:cubicBezTo>
                    <a:pt x="561246" y="54000"/>
                    <a:pt x="570183" y="64055"/>
                    <a:pt x="570183" y="79324"/>
                  </a:cubicBezTo>
                  <a:cubicBezTo>
                    <a:pt x="570183" y="94593"/>
                    <a:pt x="559756" y="105021"/>
                    <a:pt x="545977" y="105021"/>
                  </a:cubicBezTo>
                  <a:cubicBezTo>
                    <a:pt x="532197" y="105021"/>
                    <a:pt x="522887" y="94966"/>
                    <a:pt x="522887" y="79697"/>
                  </a:cubicBezTo>
                  <a:cubicBezTo>
                    <a:pt x="522887" y="64428"/>
                    <a:pt x="532570" y="54000"/>
                    <a:pt x="547094" y="54000"/>
                  </a:cubicBezTo>
                  <a:close/>
                  <a:moveTo>
                    <a:pt x="409301" y="54000"/>
                  </a:moveTo>
                  <a:cubicBezTo>
                    <a:pt x="421963" y="54000"/>
                    <a:pt x="429784" y="63310"/>
                    <a:pt x="429412" y="78579"/>
                  </a:cubicBezTo>
                  <a:cubicBezTo>
                    <a:pt x="429412" y="79697"/>
                    <a:pt x="429412" y="80814"/>
                    <a:pt x="429412" y="81186"/>
                  </a:cubicBezTo>
                  <a:cubicBezTo>
                    <a:pt x="429412" y="81559"/>
                    <a:pt x="429412" y="81559"/>
                    <a:pt x="429412" y="81931"/>
                  </a:cubicBezTo>
                  <a:lnTo>
                    <a:pt x="395894" y="81931"/>
                  </a:lnTo>
                  <a:lnTo>
                    <a:pt x="395894" y="82676"/>
                  </a:lnTo>
                  <a:cubicBezTo>
                    <a:pt x="395894" y="83048"/>
                    <a:pt x="395894" y="83793"/>
                    <a:pt x="395894" y="84166"/>
                  </a:cubicBezTo>
                  <a:cubicBezTo>
                    <a:pt x="396267" y="91986"/>
                    <a:pt x="402970" y="97572"/>
                    <a:pt x="410791" y="97200"/>
                  </a:cubicBezTo>
                  <a:cubicBezTo>
                    <a:pt x="415632" y="97200"/>
                    <a:pt x="420101" y="95710"/>
                    <a:pt x="424198" y="93476"/>
                  </a:cubicBezTo>
                  <a:lnTo>
                    <a:pt x="427549" y="99807"/>
                  </a:lnTo>
                  <a:cubicBezTo>
                    <a:pt x="422336" y="102786"/>
                    <a:pt x="416377" y="104648"/>
                    <a:pt x="410046" y="104648"/>
                  </a:cubicBezTo>
                  <a:cubicBezTo>
                    <a:pt x="395894" y="104648"/>
                    <a:pt x="386584" y="94593"/>
                    <a:pt x="386584" y="79697"/>
                  </a:cubicBezTo>
                  <a:cubicBezTo>
                    <a:pt x="386584" y="64800"/>
                    <a:pt x="395894" y="54000"/>
                    <a:pt x="409301" y="54000"/>
                  </a:cubicBezTo>
                  <a:close/>
                  <a:moveTo>
                    <a:pt x="465907" y="53627"/>
                  </a:moveTo>
                  <a:cubicBezTo>
                    <a:pt x="472238" y="54000"/>
                    <a:pt x="478569" y="55489"/>
                    <a:pt x="484528" y="58469"/>
                  </a:cubicBezTo>
                  <a:lnTo>
                    <a:pt x="484528" y="103531"/>
                  </a:lnTo>
                  <a:cubicBezTo>
                    <a:pt x="484528" y="110979"/>
                    <a:pt x="484155" y="116193"/>
                    <a:pt x="479686" y="120662"/>
                  </a:cubicBezTo>
                  <a:cubicBezTo>
                    <a:pt x="474845" y="124758"/>
                    <a:pt x="468886" y="126993"/>
                    <a:pt x="462555" y="126620"/>
                  </a:cubicBezTo>
                  <a:cubicBezTo>
                    <a:pt x="455480" y="126993"/>
                    <a:pt x="448404" y="124758"/>
                    <a:pt x="442445" y="120289"/>
                  </a:cubicBezTo>
                  <a:lnTo>
                    <a:pt x="446542" y="113958"/>
                  </a:lnTo>
                  <a:cubicBezTo>
                    <a:pt x="451011" y="116938"/>
                    <a:pt x="456224" y="118800"/>
                    <a:pt x="461438" y="119172"/>
                  </a:cubicBezTo>
                  <a:cubicBezTo>
                    <a:pt x="464790" y="119172"/>
                    <a:pt x="468514" y="117683"/>
                    <a:pt x="471121" y="115448"/>
                  </a:cubicBezTo>
                  <a:cubicBezTo>
                    <a:pt x="474473" y="112469"/>
                    <a:pt x="474845" y="108372"/>
                    <a:pt x="474845" y="103531"/>
                  </a:cubicBezTo>
                  <a:lnTo>
                    <a:pt x="474845" y="99807"/>
                  </a:lnTo>
                  <a:lnTo>
                    <a:pt x="473728" y="100179"/>
                  </a:lnTo>
                  <a:lnTo>
                    <a:pt x="473355" y="100551"/>
                  </a:lnTo>
                  <a:cubicBezTo>
                    <a:pt x="470004" y="102414"/>
                    <a:pt x="465907" y="103531"/>
                    <a:pt x="461811" y="103531"/>
                  </a:cubicBezTo>
                  <a:cubicBezTo>
                    <a:pt x="447286" y="103531"/>
                    <a:pt x="440583" y="91241"/>
                    <a:pt x="440583" y="79696"/>
                  </a:cubicBezTo>
                  <a:cubicBezTo>
                    <a:pt x="440583" y="78951"/>
                    <a:pt x="440583" y="78579"/>
                    <a:pt x="440583" y="77834"/>
                  </a:cubicBezTo>
                  <a:cubicBezTo>
                    <a:pt x="440955" y="64055"/>
                    <a:pt x="452128" y="53255"/>
                    <a:pt x="465907" y="53627"/>
                  </a:cubicBezTo>
                  <a:close/>
                  <a:moveTo>
                    <a:pt x="342267" y="45807"/>
                  </a:moveTo>
                  <a:lnTo>
                    <a:pt x="342267" y="68152"/>
                  </a:lnTo>
                  <a:lnTo>
                    <a:pt x="347480" y="68152"/>
                  </a:lnTo>
                  <a:cubicBezTo>
                    <a:pt x="353067" y="68152"/>
                    <a:pt x="357536" y="67780"/>
                    <a:pt x="360887" y="64800"/>
                  </a:cubicBezTo>
                  <a:cubicBezTo>
                    <a:pt x="364984" y="60331"/>
                    <a:pt x="364984" y="53628"/>
                    <a:pt x="361260" y="48786"/>
                  </a:cubicBezTo>
                  <a:cubicBezTo>
                    <a:pt x="358280" y="46552"/>
                    <a:pt x="354556" y="45435"/>
                    <a:pt x="350832" y="45807"/>
                  </a:cubicBezTo>
                  <a:close/>
                  <a:moveTo>
                    <a:pt x="505011" y="37986"/>
                  </a:moveTo>
                  <a:cubicBezTo>
                    <a:pt x="508362" y="37986"/>
                    <a:pt x="510969" y="40593"/>
                    <a:pt x="510969" y="43945"/>
                  </a:cubicBezTo>
                  <a:cubicBezTo>
                    <a:pt x="510969" y="46924"/>
                    <a:pt x="508362" y="49531"/>
                    <a:pt x="505011" y="49531"/>
                  </a:cubicBezTo>
                  <a:cubicBezTo>
                    <a:pt x="501659" y="49531"/>
                    <a:pt x="499052" y="46924"/>
                    <a:pt x="499052" y="43945"/>
                  </a:cubicBezTo>
                  <a:cubicBezTo>
                    <a:pt x="499052" y="40593"/>
                    <a:pt x="501659" y="37986"/>
                    <a:pt x="505011" y="37986"/>
                  </a:cubicBezTo>
                  <a:close/>
                  <a:moveTo>
                    <a:pt x="331839" y="37614"/>
                  </a:moveTo>
                  <a:lnTo>
                    <a:pt x="348970" y="37614"/>
                  </a:lnTo>
                  <a:cubicBezTo>
                    <a:pt x="357536" y="37614"/>
                    <a:pt x="363867" y="37986"/>
                    <a:pt x="368708" y="42828"/>
                  </a:cubicBezTo>
                  <a:cubicBezTo>
                    <a:pt x="372060" y="46180"/>
                    <a:pt x="373922" y="51021"/>
                    <a:pt x="373922" y="55862"/>
                  </a:cubicBezTo>
                  <a:cubicBezTo>
                    <a:pt x="374294" y="59959"/>
                    <a:pt x="372804" y="64428"/>
                    <a:pt x="369825" y="67407"/>
                  </a:cubicBezTo>
                  <a:cubicBezTo>
                    <a:pt x="366846" y="70386"/>
                    <a:pt x="363122" y="72248"/>
                    <a:pt x="359025" y="72621"/>
                  </a:cubicBezTo>
                  <a:cubicBezTo>
                    <a:pt x="361632" y="72993"/>
                    <a:pt x="363867" y="74483"/>
                    <a:pt x="365729" y="76345"/>
                  </a:cubicBezTo>
                  <a:cubicBezTo>
                    <a:pt x="367591" y="78952"/>
                    <a:pt x="369080" y="81559"/>
                    <a:pt x="370198" y="84538"/>
                  </a:cubicBezTo>
                  <a:lnTo>
                    <a:pt x="378391" y="103531"/>
                  </a:lnTo>
                  <a:lnTo>
                    <a:pt x="367591" y="103531"/>
                  </a:lnTo>
                  <a:lnTo>
                    <a:pt x="359770" y="86028"/>
                  </a:lnTo>
                  <a:cubicBezTo>
                    <a:pt x="355301" y="76345"/>
                    <a:pt x="352694" y="75973"/>
                    <a:pt x="345246" y="75973"/>
                  </a:cubicBezTo>
                  <a:lnTo>
                    <a:pt x="341894" y="75973"/>
                  </a:lnTo>
                  <a:lnTo>
                    <a:pt x="341894" y="103531"/>
                  </a:lnTo>
                  <a:lnTo>
                    <a:pt x="331839" y="103531"/>
                  </a:lnTo>
                  <a:close/>
                  <a:moveTo>
                    <a:pt x="131481" y="12290"/>
                  </a:moveTo>
                  <a:cubicBezTo>
                    <a:pt x="122915" y="18248"/>
                    <a:pt x="116957" y="27186"/>
                    <a:pt x="113605" y="36869"/>
                  </a:cubicBezTo>
                  <a:cubicBezTo>
                    <a:pt x="110253" y="30166"/>
                    <a:pt x="102805" y="18621"/>
                    <a:pt x="96846" y="17876"/>
                  </a:cubicBezTo>
                  <a:cubicBezTo>
                    <a:pt x="90143" y="21972"/>
                    <a:pt x="89398" y="41338"/>
                    <a:pt x="92377" y="52883"/>
                  </a:cubicBezTo>
                  <a:cubicBezTo>
                    <a:pt x="83439" y="44317"/>
                    <a:pt x="67053" y="35007"/>
                    <a:pt x="60722" y="38731"/>
                  </a:cubicBezTo>
                  <a:cubicBezTo>
                    <a:pt x="58115" y="44690"/>
                    <a:pt x="63702" y="56607"/>
                    <a:pt x="67798" y="62938"/>
                  </a:cubicBezTo>
                  <a:cubicBezTo>
                    <a:pt x="58488" y="60703"/>
                    <a:pt x="43964" y="62193"/>
                    <a:pt x="38005" y="65917"/>
                  </a:cubicBezTo>
                  <a:cubicBezTo>
                    <a:pt x="45081" y="73738"/>
                    <a:pt x="54391" y="78579"/>
                    <a:pt x="64446" y="80069"/>
                  </a:cubicBezTo>
                  <a:cubicBezTo>
                    <a:pt x="74502" y="82303"/>
                    <a:pt x="84557" y="84538"/>
                    <a:pt x="90888" y="91614"/>
                  </a:cubicBezTo>
                  <a:cubicBezTo>
                    <a:pt x="103550" y="106138"/>
                    <a:pt x="132970" y="139655"/>
                    <a:pt x="134460" y="141145"/>
                  </a:cubicBezTo>
                  <a:cubicBezTo>
                    <a:pt x="132598" y="140772"/>
                    <a:pt x="88281" y="132207"/>
                    <a:pt x="69288" y="128483"/>
                  </a:cubicBezTo>
                  <a:cubicBezTo>
                    <a:pt x="59605" y="126621"/>
                    <a:pt x="52529" y="118800"/>
                    <a:pt x="45826" y="111352"/>
                  </a:cubicBezTo>
                  <a:cubicBezTo>
                    <a:pt x="39495" y="103531"/>
                    <a:pt x="30557" y="98317"/>
                    <a:pt x="20874" y="96083"/>
                  </a:cubicBezTo>
                  <a:cubicBezTo>
                    <a:pt x="20502" y="103159"/>
                    <a:pt x="26088" y="116566"/>
                    <a:pt x="32791" y="123641"/>
                  </a:cubicBezTo>
                  <a:cubicBezTo>
                    <a:pt x="25715" y="123269"/>
                    <a:pt x="12309" y="124014"/>
                    <a:pt x="8957" y="128483"/>
                  </a:cubicBezTo>
                  <a:cubicBezTo>
                    <a:pt x="9329" y="135931"/>
                    <a:pt x="25715" y="146359"/>
                    <a:pt x="37260" y="149710"/>
                  </a:cubicBezTo>
                  <a:cubicBezTo>
                    <a:pt x="25715" y="153062"/>
                    <a:pt x="9329" y="163490"/>
                    <a:pt x="8957" y="170938"/>
                  </a:cubicBezTo>
                  <a:cubicBezTo>
                    <a:pt x="11936" y="175407"/>
                    <a:pt x="25715" y="176152"/>
                    <a:pt x="32791" y="175779"/>
                  </a:cubicBezTo>
                  <a:cubicBezTo>
                    <a:pt x="26460" y="182855"/>
                    <a:pt x="20874" y="196262"/>
                    <a:pt x="20874" y="203338"/>
                  </a:cubicBezTo>
                  <a:cubicBezTo>
                    <a:pt x="30557" y="201476"/>
                    <a:pt x="39122" y="195890"/>
                    <a:pt x="45453" y="188069"/>
                  </a:cubicBezTo>
                  <a:cubicBezTo>
                    <a:pt x="52157" y="180248"/>
                    <a:pt x="59233" y="172428"/>
                    <a:pt x="68915" y="170566"/>
                  </a:cubicBezTo>
                  <a:cubicBezTo>
                    <a:pt x="87908" y="166841"/>
                    <a:pt x="131853" y="158276"/>
                    <a:pt x="134088" y="157903"/>
                  </a:cubicBezTo>
                  <a:cubicBezTo>
                    <a:pt x="132598" y="159393"/>
                    <a:pt x="103177" y="192910"/>
                    <a:pt x="90515" y="207434"/>
                  </a:cubicBezTo>
                  <a:cubicBezTo>
                    <a:pt x="84184" y="214883"/>
                    <a:pt x="74129" y="216745"/>
                    <a:pt x="64074" y="218979"/>
                  </a:cubicBezTo>
                  <a:cubicBezTo>
                    <a:pt x="53646" y="220469"/>
                    <a:pt x="44336" y="225310"/>
                    <a:pt x="37633" y="233131"/>
                  </a:cubicBezTo>
                  <a:cubicBezTo>
                    <a:pt x="43591" y="236483"/>
                    <a:pt x="58115" y="238345"/>
                    <a:pt x="67426" y="236110"/>
                  </a:cubicBezTo>
                  <a:cubicBezTo>
                    <a:pt x="63702" y="242069"/>
                    <a:pt x="57371" y="254359"/>
                    <a:pt x="58860" y="259572"/>
                  </a:cubicBezTo>
                  <a:cubicBezTo>
                    <a:pt x="65936" y="263297"/>
                    <a:pt x="81950" y="255103"/>
                    <a:pt x="91260" y="246166"/>
                  </a:cubicBezTo>
                  <a:cubicBezTo>
                    <a:pt x="88281" y="258455"/>
                    <a:pt x="89398" y="276331"/>
                    <a:pt x="96102" y="280800"/>
                  </a:cubicBezTo>
                  <a:cubicBezTo>
                    <a:pt x="101688" y="280055"/>
                    <a:pt x="109136" y="268138"/>
                    <a:pt x="112488" y="261807"/>
                  </a:cubicBezTo>
                  <a:cubicBezTo>
                    <a:pt x="115839" y="271490"/>
                    <a:pt x="122170" y="280055"/>
                    <a:pt x="130364" y="286386"/>
                  </a:cubicBezTo>
                  <a:cubicBezTo>
                    <a:pt x="133715" y="276703"/>
                    <a:pt x="133343" y="266276"/>
                    <a:pt x="129619" y="256593"/>
                  </a:cubicBezTo>
                  <a:cubicBezTo>
                    <a:pt x="126639" y="247283"/>
                    <a:pt x="123660" y="237600"/>
                    <a:pt x="126639" y="228290"/>
                  </a:cubicBezTo>
                  <a:cubicBezTo>
                    <a:pt x="132970" y="209669"/>
                    <a:pt x="147122" y="167586"/>
                    <a:pt x="147867" y="165724"/>
                  </a:cubicBezTo>
                  <a:cubicBezTo>
                    <a:pt x="148612" y="167959"/>
                    <a:pt x="162764" y="209669"/>
                    <a:pt x="169095" y="228290"/>
                  </a:cubicBezTo>
                  <a:cubicBezTo>
                    <a:pt x="172446" y="237228"/>
                    <a:pt x="169095" y="247283"/>
                    <a:pt x="166115" y="256593"/>
                  </a:cubicBezTo>
                  <a:cubicBezTo>
                    <a:pt x="162391" y="266276"/>
                    <a:pt x="162019" y="276703"/>
                    <a:pt x="165370" y="286386"/>
                  </a:cubicBezTo>
                  <a:cubicBezTo>
                    <a:pt x="173936" y="280055"/>
                    <a:pt x="179895" y="271490"/>
                    <a:pt x="183246" y="261807"/>
                  </a:cubicBezTo>
                  <a:cubicBezTo>
                    <a:pt x="186598" y="268510"/>
                    <a:pt x="194046" y="280055"/>
                    <a:pt x="199632" y="280800"/>
                  </a:cubicBezTo>
                  <a:cubicBezTo>
                    <a:pt x="206336" y="276703"/>
                    <a:pt x="207826" y="258828"/>
                    <a:pt x="204474" y="246166"/>
                  </a:cubicBezTo>
                  <a:cubicBezTo>
                    <a:pt x="213784" y="255476"/>
                    <a:pt x="229798" y="263297"/>
                    <a:pt x="236874" y="259572"/>
                  </a:cubicBezTo>
                  <a:cubicBezTo>
                    <a:pt x="239108" y="254359"/>
                    <a:pt x="232777" y="242069"/>
                    <a:pt x="229053" y="236110"/>
                  </a:cubicBezTo>
                  <a:cubicBezTo>
                    <a:pt x="238363" y="238345"/>
                    <a:pt x="252888" y="236855"/>
                    <a:pt x="258846" y="233131"/>
                  </a:cubicBezTo>
                  <a:cubicBezTo>
                    <a:pt x="252143" y="225310"/>
                    <a:pt x="242460" y="220469"/>
                    <a:pt x="232405" y="218979"/>
                  </a:cubicBezTo>
                  <a:cubicBezTo>
                    <a:pt x="222350" y="216745"/>
                    <a:pt x="212294" y="214510"/>
                    <a:pt x="205963" y="207434"/>
                  </a:cubicBezTo>
                  <a:cubicBezTo>
                    <a:pt x="193301" y="192910"/>
                    <a:pt x="163881" y="159393"/>
                    <a:pt x="162391" y="157903"/>
                  </a:cubicBezTo>
                  <a:cubicBezTo>
                    <a:pt x="164253" y="158276"/>
                    <a:pt x="208570" y="166841"/>
                    <a:pt x="227563" y="170566"/>
                  </a:cubicBezTo>
                  <a:cubicBezTo>
                    <a:pt x="237246" y="172428"/>
                    <a:pt x="244322" y="180248"/>
                    <a:pt x="251025" y="187697"/>
                  </a:cubicBezTo>
                  <a:cubicBezTo>
                    <a:pt x="257357" y="195517"/>
                    <a:pt x="266294" y="200731"/>
                    <a:pt x="275977" y="202966"/>
                  </a:cubicBezTo>
                  <a:cubicBezTo>
                    <a:pt x="276350" y="195890"/>
                    <a:pt x="270763" y="182483"/>
                    <a:pt x="264060" y="175407"/>
                  </a:cubicBezTo>
                  <a:cubicBezTo>
                    <a:pt x="271136" y="175779"/>
                    <a:pt x="284543" y="175034"/>
                    <a:pt x="289384" y="170938"/>
                  </a:cubicBezTo>
                  <a:cubicBezTo>
                    <a:pt x="289384" y="163490"/>
                    <a:pt x="272625" y="153062"/>
                    <a:pt x="261081" y="149710"/>
                  </a:cubicBezTo>
                  <a:cubicBezTo>
                    <a:pt x="272625" y="146359"/>
                    <a:pt x="289012" y="135931"/>
                    <a:pt x="289384" y="128483"/>
                  </a:cubicBezTo>
                  <a:cubicBezTo>
                    <a:pt x="286032" y="124014"/>
                    <a:pt x="272625" y="123269"/>
                    <a:pt x="265550" y="123641"/>
                  </a:cubicBezTo>
                  <a:cubicBezTo>
                    <a:pt x="271881" y="116566"/>
                    <a:pt x="277467" y="103159"/>
                    <a:pt x="277467" y="96083"/>
                  </a:cubicBezTo>
                  <a:cubicBezTo>
                    <a:pt x="267412" y="97945"/>
                    <a:pt x="258846" y="103531"/>
                    <a:pt x="252515" y="111352"/>
                  </a:cubicBezTo>
                  <a:cubicBezTo>
                    <a:pt x="245812" y="118800"/>
                    <a:pt x="238736" y="126621"/>
                    <a:pt x="229053" y="128483"/>
                  </a:cubicBezTo>
                  <a:cubicBezTo>
                    <a:pt x="210060" y="132207"/>
                    <a:pt x="165743" y="140772"/>
                    <a:pt x="163881" y="141145"/>
                  </a:cubicBezTo>
                  <a:cubicBezTo>
                    <a:pt x="165370" y="139655"/>
                    <a:pt x="194791" y="106138"/>
                    <a:pt x="207453" y="91614"/>
                  </a:cubicBezTo>
                  <a:cubicBezTo>
                    <a:pt x="213784" y="84166"/>
                    <a:pt x="223839" y="82303"/>
                    <a:pt x="233894" y="80069"/>
                  </a:cubicBezTo>
                  <a:cubicBezTo>
                    <a:pt x="244322" y="78952"/>
                    <a:pt x="253632" y="73738"/>
                    <a:pt x="260336" y="65917"/>
                  </a:cubicBezTo>
                  <a:cubicBezTo>
                    <a:pt x="254005" y="62193"/>
                    <a:pt x="239853" y="60703"/>
                    <a:pt x="230543" y="62938"/>
                  </a:cubicBezTo>
                  <a:cubicBezTo>
                    <a:pt x="234639" y="56607"/>
                    <a:pt x="240226" y="44690"/>
                    <a:pt x="237619" y="38731"/>
                  </a:cubicBezTo>
                  <a:cubicBezTo>
                    <a:pt x="231288" y="35379"/>
                    <a:pt x="214529" y="44317"/>
                    <a:pt x="205963" y="52883"/>
                  </a:cubicBezTo>
                  <a:cubicBezTo>
                    <a:pt x="208943" y="41338"/>
                    <a:pt x="207826" y="21600"/>
                    <a:pt x="201495" y="17876"/>
                  </a:cubicBezTo>
                  <a:cubicBezTo>
                    <a:pt x="195536" y="18621"/>
                    <a:pt x="187715" y="30166"/>
                    <a:pt x="184363" y="36869"/>
                  </a:cubicBezTo>
                  <a:cubicBezTo>
                    <a:pt x="181384" y="27559"/>
                    <a:pt x="172819" y="16014"/>
                    <a:pt x="166488" y="12290"/>
                  </a:cubicBezTo>
                  <a:cubicBezTo>
                    <a:pt x="163136" y="21972"/>
                    <a:pt x="163508" y="32400"/>
                    <a:pt x="167232" y="42083"/>
                  </a:cubicBezTo>
                  <a:cubicBezTo>
                    <a:pt x="170212" y="51393"/>
                    <a:pt x="173191" y="61076"/>
                    <a:pt x="170212" y="70386"/>
                  </a:cubicBezTo>
                  <a:cubicBezTo>
                    <a:pt x="164253" y="89007"/>
                    <a:pt x="149729" y="131090"/>
                    <a:pt x="148984" y="132952"/>
                  </a:cubicBezTo>
                  <a:cubicBezTo>
                    <a:pt x="148239" y="130717"/>
                    <a:pt x="134088" y="89007"/>
                    <a:pt x="127757" y="70386"/>
                  </a:cubicBezTo>
                  <a:cubicBezTo>
                    <a:pt x="124405" y="61448"/>
                    <a:pt x="127757" y="51393"/>
                    <a:pt x="130736" y="42083"/>
                  </a:cubicBezTo>
                  <a:cubicBezTo>
                    <a:pt x="134460" y="32772"/>
                    <a:pt x="134833" y="21972"/>
                    <a:pt x="131481" y="12290"/>
                  </a:cubicBezTo>
                  <a:close/>
                  <a:moveTo>
                    <a:pt x="134833" y="0"/>
                  </a:moveTo>
                  <a:cubicBezTo>
                    <a:pt x="151591" y="32772"/>
                    <a:pt x="131853" y="41338"/>
                    <a:pt x="134833" y="67779"/>
                  </a:cubicBezTo>
                  <a:cubicBezTo>
                    <a:pt x="138557" y="78952"/>
                    <a:pt x="144515" y="96828"/>
                    <a:pt x="148239" y="107255"/>
                  </a:cubicBezTo>
                  <a:cubicBezTo>
                    <a:pt x="152336" y="94966"/>
                    <a:pt x="157922" y="78207"/>
                    <a:pt x="161646" y="67779"/>
                  </a:cubicBezTo>
                  <a:cubicBezTo>
                    <a:pt x="164253" y="40966"/>
                    <a:pt x="144888" y="32400"/>
                    <a:pt x="161646" y="0"/>
                  </a:cubicBezTo>
                  <a:cubicBezTo>
                    <a:pt x="170584" y="4469"/>
                    <a:pt x="178777" y="11172"/>
                    <a:pt x="184363" y="19738"/>
                  </a:cubicBezTo>
                  <a:cubicBezTo>
                    <a:pt x="190322" y="12662"/>
                    <a:pt x="196281" y="8938"/>
                    <a:pt x="202612" y="9310"/>
                  </a:cubicBezTo>
                  <a:cubicBezTo>
                    <a:pt x="208943" y="12662"/>
                    <a:pt x="214157" y="21228"/>
                    <a:pt x="214901" y="34634"/>
                  </a:cubicBezTo>
                  <a:cubicBezTo>
                    <a:pt x="227191" y="27931"/>
                    <a:pt x="236501" y="29048"/>
                    <a:pt x="242088" y="32400"/>
                  </a:cubicBezTo>
                  <a:cubicBezTo>
                    <a:pt x="246557" y="38731"/>
                    <a:pt x="244322" y="49159"/>
                    <a:pt x="242832" y="53255"/>
                  </a:cubicBezTo>
                  <a:cubicBezTo>
                    <a:pt x="253260" y="53628"/>
                    <a:pt x="262943" y="57352"/>
                    <a:pt x="271136" y="62938"/>
                  </a:cubicBezTo>
                  <a:cubicBezTo>
                    <a:pt x="251770" y="93848"/>
                    <a:pt x="233894" y="81186"/>
                    <a:pt x="212294" y="96828"/>
                  </a:cubicBezTo>
                  <a:cubicBezTo>
                    <a:pt x="204101" y="106138"/>
                    <a:pt x="190322" y="121779"/>
                    <a:pt x="184736" y="128110"/>
                  </a:cubicBezTo>
                  <a:cubicBezTo>
                    <a:pt x="195536" y="125876"/>
                    <a:pt x="214157" y="122152"/>
                    <a:pt x="226074" y="119917"/>
                  </a:cubicBezTo>
                  <a:cubicBezTo>
                    <a:pt x="250281" y="109490"/>
                    <a:pt x="248046" y="87890"/>
                    <a:pt x="284543" y="85655"/>
                  </a:cubicBezTo>
                  <a:cubicBezTo>
                    <a:pt x="285660" y="95710"/>
                    <a:pt x="283798" y="106138"/>
                    <a:pt x="279329" y="115448"/>
                  </a:cubicBezTo>
                  <a:cubicBezTo>
                    <a:pt x="285288" y="116566"/>
                    <a:pt x="293481" y="119172"/>
                    <a:pt x="296460" y="125876"/>
                  </a:cubicBezTo>
                  <a:cubicBezTo>
                    <a:pt x="296460" y="133324"/>
                    <a:pt x="291991" y="141890"/>
                    <a:pt x="280074" y="149338"/>
                  </a:cubicBezTo>
                  <a:cubicBezTo>
                    <a:pt x="291619" y="156786"/>
                    <a:pt x="296832" y="165724"/>
                    <a:pt x="296460" y="173172"/>
                  </a:cubicBezTo>
                  <a:cubicBezTo>
                    <a:pt x="293481" y="179876"/>
                    <a:pt x="285660" y="182483"/>
                    <a:pt x="279329" y="183600"/>
                  </a:cubicBezTo>
                  <a:cubicBezTo>
                    <a:pt x="283798" y="192910"/>
                    <a:pt x="285660" y="203338"/>
                    <a:pt x="284543" y="213393"/>
                  </a:cubicBezTo>
                  <a:cubicBezTo>
                    <a:pt x="248791" y="211531"/>
                    <a:pt x="249908" y="189559"/>
                    <a:pt x="226074" y="179131"/>
                  </a:cubicBezTo>
                  <a:cubicBezTo>
                    <a:pt x="214529" y="176897"/>
                    <a:pt x="195536" y="173172"/>
                    <a:pt x="184736" y="170938"/>
                  </a:cubicBezTo>
                  <a:cubicBezTo>
                    <a:pt x="192184" y="179131"/>
                    <a:pt x="204474" y="193283"/>
                    <a:pt x="212294" y="202221"/>
                  </a:cubicBezTo>
                  <a:cubicBezTo>
                    <a:pt x="233894" y="217862"/>
                    <a:pt x="251398" y="205200"/>
                    <a:pt x="271136" y="236110"/>
                  </a:cubicBezTo>
                  <a:cubicBezTo>
                    <a:pt x="262943" y="241697"/>
                    <a:pt x="253260" y="245048"/>
                    <a:pt x="243205" y="245793"/>
                  </a:cubicBezTo>
                  <a:cubicBezTo>
                    <a:pt x="245812" y="251752"/>
                    <a:pt x="247301" y="259945"/>
                    <a:pt x="243205" y="265903"/>
                  </a:cubicBezTo>
                  <a:cubicBezTo>
                    <a:pt x="236874" y="269628"/>
                    <a:pt x="226819" y="270000"/>
                    <a:pt x="214901" y="264041"/>
                  </a:cubicBezTo>
                  <a:cubicBezTo>
                    <a:pt x="214157" y="277448"/>
                    <a:pt x="208570" y="285641"/>
                    <a:pt x="202239" y="289366"/>
                  </a:cubicBezTo>
                  <a:cubicBezTo>
                    <a:pt x="194791" y="290110"/>
                    <a:pt x="187715" y="283407"/>
                    <a:pt x="184363" y="278938"/>
                  </a:cubicBezTo>
                  <a:cubicBezTo>
                    <a:pt x="178777" y="287503"/>
                    <a:pt x="170957" y="294207"/>
                    <a:pt x="161646" y="298676"/>
                  </a:cubicBezTo>
                  <a:cubicBezTo>
                    <a:pt x="144888" y="266648"/>
                    <a:pt x="164253" y="257338"/>
                    <a:pt x="161646" y="230897"/>
                  </a:cubicBezTo>
                  <a:cubicBezTo>
                    <a:pt x="157922" y="219724"/>
                    <a:pt x="151964" y="201848"/>
                    <a:pt x="148239" y="191421"/>
                  </a:cubicBezTo>
                  <a:cubicBezTo>
                    <a:pt x="144143" y="203710"/>
                    <a:pt x="138557" y="220469"/>
                    <a:pt x="134833" y="230897"/>
                  </a:cubicBezTo>
                  <a:cubicBezTo>
                    <a:pt x="131853" y="257710"/>
                    <a:pt x="151591" y="265903"/>
                    <a:pt x="134833" y="298676"/>
                  </a:cubicBezTo>
                  <a:cubicBezTo>
                    <a:pt x="125522" y="294207"/>
                    <a:pt x="117701" y="287503"/>
                    <a:pt x="112115" y="278938"/>
                  </a:cubicBezTo>
                  <a:cubicBezTo>
                    <a:pt x="108764" y="283407"/>
                    <a:pt x="101688" y="290110"/>
                    <a:pt x="94239" y="289366"/>
                  </a:cubicBezTo>
                  <a:cubicBezTo>
                    <a:pt x="87536" y="286014"/>
                    <a:pt x="82322" y="277448"/>
                    <a:pt x="81577" y="264041"/>
                  </a:cubicBezTo>
                  <a:cubicBezTo>
                    <a:pt x="69660" y="270372"/>
                    <a:pt x="59605" y="269628"/>
                    <a:pt x="53274" y="265903"/>
                  </a:cubicBezTo>
                  <a:cubicBezTo>
                    <a:pt x="49177" y="259945"/>
                    <a:pt x="51040" y="251752"/>
                    <a:pt x="53274" y="245793"/>
                  </a:cubicBezTo>
                  <a:cubicBezTo>
                    <a:pt x="43219" y="245421"/>
                    <a:pt x="33536" y="241697"/>
                    <a:pt x="25343" y="236110"/>
                  </a:cubicBezTo>
                  <a:cubicBezTo>
                    <a:pt x="44708" y="205200"/>
                    <a:pt x="62584" y="217862"/>
                    <a:pt x="84184" y="202221"/>
                  </a:cubicBezTo>
                  <a:cubicBezTo>
                    <a:pt x="92005" y="193283"/>
                    <a:pt x="104295" y="179131"/>
                    <a:pt x="111743" y="170938"/>
                  </a:cubicBezTo>
                  <a:cubicBezTo>
                    <a:pt x="98708" y="173545"/>
                    <a:pt x="81205" y="176897"/>
                    <a:pt x="70405" y="179131"/>
                  </a:cubicBezTo>
                  <a:cubicBezTo>
                    <a:pt x="46198" y="189559"/>
                    <a:pt x="47688" y="211531"/>
                    <a:pt x="11936" y="213393"/>
                  </a:cubicBezTo>
                  <a:cubicBezTo>
                    <a:pt x="10819" y="203338"/>
                    <a:pt x="12681" y="192910"/>
                    <a:pt x="17150" y="183600"/>
                  </a:cubicBezTo>
                  <a:cubicBezTo>
                    <a:pt x="11191" y="182483"/>
                    <a:pt x="2998" y="179876"/>
                    <a:pt x="19" y="173172"/>
                  </a:cubicBezTo>
                  <a:cubicBezTo>
                    <a:pt x="-354" y="165724"/>
                    <a:pt x="4488" y="157159"/>
                    <a:pt x="16405" y="149710"/>
                  </a:cubicBezTo>
                  <a:cubicBezTo>
                    <a:pt x="4488" y="142262"/>
                    <a:pt x="19" y="133324"/>
                    <a:pt x="19" y="126248"/>
                  </a:cubicBezTo>
                  <a:cubicBezTo>
                    <a:pt x="2998" y="119545"/>
                    <a:pt x="10819" y="116938"/>
                    <a:pt x="17150" y="115821"/>
                  </a:cubicBezTo>
                  <a:cubicBezTo>
                    <a:pt x="12681" y="106510"/>
                    <a:pt x="10819" y="96083"/>
                    <a:pt x="11936" y="86028"/>
                  </a:cubicBezTo>
                  <a:cubicBezTo>
                    <a:pt x="48433" y="88262"/>
                    <a:pt x="46571" y="109862"/>
                    <a:pt x="70405" y="120290"/>
                  </a:cubicBezTo>
                  <a:cubicBezTo>
                    <a:pt x="81950" y="122897"/>
                    <a:pt x="100943" y="126248"/>
                    <a:pt x="111743" y="128483"/>
                  </a:cubicBezTo>
                  <a:cubicBezTo>
                    <a:pt x="106157" y="122524"/>
                    <a:pt x="92377" y="106510"/>
                    <a:pt x="84184" y="97200"/>
                  </a:cubicBezTo>
                  <a:cubicBezTo>
                    <a:pt x="62584" y="81559"/>
                    <a:pt x="45081" y="94593"/>
                    <a:pt x="25343" y="63683"/>
                  </a:cubicBezTo>
                  <a:cubicBezTo>
                    <a:pt x="33908" y="57724"/>
                    <a:pt x="43591" y="54372"/>
                    <a:pt x="53646" y="53628"/>
                  </a:cubicBezTo>
                  <a:cubicBezTo>
                    <a:pt x="52157" y="49159"/>
                    <a:pt x="49922" y="39103"/>
                    <a:pt x="54391" y="32400"/>
                  </a:cubicBezTo>
                  <a:cubicBezTo>
                    <a:pt x="59977" y="28676"/>
                    <a:pt x="68915" y="27931"/>
                    <a:pt x="81577" y="34634"/>
                  </a:cubicBezTo>
                  <a:cubicBezTo>
                    <a:pt x="82322" y="21228"/>
                    <a:pt x="87536" y="12662"/>
                    <a:pt x="93867" y="9310"/>
                  </a:cubicBezTo>
                  <a:cubicBezTo>
                    <a:pt x="100198" y="8938"/>
                    <a:pt x="106157" y="12662"/>
                    <a:pt x="112115" y="19738"/>
                  </a:cubicBezTo>
                  <a:cubicBezTo>
                    <a:pt x="117701" y="11172"/>
                    <a:pt x="125522" y="4469"/>
                    <a:pt x="134833" y="0"/>
                  </a:cubicBezTo>
                  <a:close/>
                </a:path>
              </a:pathLst>
            </a:custGeom>
            <a:solidFill>
              <a:srgbClr val="FFFFFF"/>
            </a:solidFill>
            <a:ln w="370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sv-SE"/>
            </a:p>
          </p:txBody>
        </p:sp>
      </p:grpSp>
      <p:grpSp>
        <p:nvGrpSpPr>
          <p:cNvPr id="24" name="Folktandvården" hidden="1">
            <a:extLst>
              <a:ext uri="{FF2B5EF4-FFF2-40B4-BE49-F238E27FC236}">
                <a16:creationId xmlns:a16="http://schemas.microsoft.com/office/drawing/2014/main" id="{2ABEE15F-C77A-4CBC-89DB-F20690CD03FA}"/>
              </a:ext>
            </a:extLst>
          </p:cNvPr>
          <p:cNvGrpSpPr/>
          <p:nvPr userDrawn="1"/>
        </p:nvGrpSpPr>
        <p:grpSpPr>
          <a:xfrm>
            <a:off x="9987525" y="6231440"/>
            <a:ext cx="2204474" cy="433293"/>
            <a:chOff x="9987525" y="6231440"/>
            <a:chExt cx="2204474" cy="433293"/>
          </a:xfrm>
        </p:grpSpPr>
        <p:sp>
          <p:nvSpPr>
            <p:cNvPr id="25" name="Rektangel 24">
              <a:extLst>
                <a:ext uri="{FF2B5EF4-FFF2-40B4-BE49-F238E27FC236}">
                  <a16:creationId xmlns:a16="http://schemas.microsoft.com/office/drawing/2014/main" id="{5031865A-FE93-469C-A66F-4503FB18A6D3}"/>
                </a:ext>
              </a:extLst>
            </p:cNvPr>
            <p:cNvSpPr/>
            <p:nvPr userDrawn="1"/>
          </p:nvSpPr>
          <p:spPr>
            <a:xfrm>
              <a:off x="11604170" y="6231440"/>
              <a:ext cx="587829" cy="433117"/>
            </a:xfrm>
            <a:prstGeom prst="rect">
              <a:avLst/>
            </a:prstGeom>
            <a:solidFill>
              <a:srgbClr val="0861CE"/>
            </a:solidFill>
            <a:ln w="37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/>
            </a:p>
          </p:txBody>
        </p:sp>
        <p:sp>
          <p:nvSpPr>
            <p:cNvPr id="26" name="Frihandsfigur: Form 25">
              <a:extLst>
                <a:ext uri="{FF2B5EF4-FFF2-40B4-BE49-F238E27FC236}">
                  <a16:creationId xmlns:a16="http://schemas.microsoft.com/office/drawing/2014/main" id="{5CD42E06-9AA9-47A9-A075-CBCCBF4B4F72}"/>
                </a:ext>
              </a:extLst>
            </p:cNvPr>
            <p:cNvSpPr/>
            <p:nvPr userDrawn="1"/>
          </p:nvSpPr>
          <p:spPr>
            <a:xfrm>
              <a:off x="9987525" y="6231616"/>
              <a:ext cx="1616646" cy="433117"/>
            </a:xfrm>
            <a:custGeom>
              <a:avLst/>
              <a:gdLst>
                <a:gd name="connsiteX0" fmla="*/ 216372 w 1616646"/>
                <a:gd name="connsiteY0" fmla="*/ 0 h 433117"/>
                <a:gd name="connsiteX1" fmla="*/ 1616646 w 1616646"/>
                <a:gd name="connsiteY1" fmla="*/ 0 h 433117"/>
                <a:gd name="connsiteX2" fmla="*/ 1616646 w 1616646"/>
                <a:gd name="connsiteY2" fmla="*/ 0 h 433117"/>
                <a:gd name="connsiteX3" fmla="*/ 1616646 w 1616646"/>
                <a:gd name="connsiteY3" fmla="*/ 433117 h 433117"/>
                <a:gd name="connsiteX4" fmla="*/ 1616646 w 1616646"/>
                <a:gd name="connsiteY4" fmla="*/ 433117 h 433117"/>
                <a:gd name="connsiteX5" fmla="*/ 216372 w 1616646"/>
                <a:gd name="connsiteY5" fmla="*/ 433117 h 433117"/>
                <a:gd name="connsiteX6" fmla="*/ 0 w 1616646"/>
                <a:gd name="connsiteY6" fmla="*/ 216372 h 433117"/>
                <a:gd name="connsiteX7" fmla="*/ 0 w 1616646"/>
                <a:gd name="connsiteY7" fmla="*/ 216372 h 433117"/>
                <a:gd name="connsiteX8" fmla="*/ 0 w 1616646"/>
                <a:gd name="connsiteY8" fmla="*/ 216372 h 433117"/>
                <a:gd name="connsiteX9" fmla="*/ 216372 w 1616646"/>
                <a:gd name="connsiteY9" fmla="*/ 0 h 433117"/>
                <a:gd name="connsiteX10" fmla="*/ 216372 w 1616646"/>
                <a:gd name="connsiteY10" fmla="*/ 0 h 433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16646" h="433117">
                  <a:moveTo>
                    <a:pt x="216372" y="0"/>
                  </a:moveTo>
                  <a:lnTo>
                    <a:pt x="1616646" y="0"/>
                  </a:lnTo>
                  <a:lnTo>
                    <a:pt x="1616646" y="0"/>
                  </a:lnTo>
                  <a:lnTo>
                    <a:pt x="1616646" y="433117"/>
                  </a:lnTo>
                  <a:lnTo>
                    <a:pt x="1616646" y="433117"/>
                  </a:lnTo>
                  <a:lnTo>
                    <a:pt x="216372" y="433117"/>
                  </a:lnTo>
                  <a:cubicBezTo>
                    <a:pt x="96827" y="433117"/>
                    <a:pt x="0" y="335917"/>
                    <a:pt x="0" y="216372"/>
                  </a:cubicBezTo>
                  <a:cubicBezTo>
                    <a:pt x="0" y="216372"/>
                    <a:pt x="0" y="216372"/>
                    <a:pt x="0" y="216372"/>
                  </a:cubicBezTo>
                  <a:lnTo>
                    <a:pt x="0" y="216372"/>
                  </a:lnTo>
                  <a:cubicBezTo>
                    <a:pt x="0" y="96828"/>
                    <a:pt x="96827" y="0"/>
                    <a:pt x="216372" y="0"/>
                  </a:cubicBezTo>
                  <a:cubicBezTo>
                    <a:pt x="216372" y="0"/>
                    <a:pt x="216372" y="0"/>
                    <a:pt x="216372" y="0"/>
                  </a:cubicBezTo>
                  <a:close/>
                </a:path>
              </a:pathLst>
            </a:custGeom>
            <a:solidFill>
              <a:srgbClr val="0861CE"/>
            </a:solidFill>
            <a:ln w="37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/>
            </a:p>
          </p:txBody>
        </p:sp>
        <p:pic>
          <p:nvPicPr>
            <p:cNvPr id="27" name="Bild 26">
              <a:extLst>
                <a:ext uri="{FF2B5EF4-FFF2-40B4-BE49-F238E27FC236}">
                  <a16:creationId xmlns:a16="http://schemas.microsoft.com/office/drawing/2014/main" id="{A7B6ACAF-E00C-41A1-AD37-0CBAFB15C2B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0071462" y="6301064"/>
              <a:ext cx="1832076" cy="3053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97966015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 m f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21AC4039-3B29-4214-ACC9-36F0FC2AB2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16905"/>
            <a:ext cx="12192000" cy="23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2" name="Datum för presentation">
            <a:extLst>
              <a:ext uri="{FF2B5EF4-FFF2-40B4-BE49-F238E27FC236}">
                <a16:creationId xmlns:a16="http://schemas.microsoft.com/office/drawing/2014/main" id="{436EEB44-D9ED-4CD6-B497-E7521393A27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39900" y="4651546"/>
            <a:ext cx="2160000" cy="288000"/>
          </a:xfrm>
        </p:spPr>
        <p:txBody>
          <a:bodyPr anchor="b" anchorCtr="0">
            <a:normAutofit/>
          </a:bodyPr>
          <a:lstStyle>
            <a:lvl1pPr marL="0" indent="0" algn="r">
              <a:buNone/>
              <a:defRPr sz="1400">
                <a:solidFill>
                  <a:schemeClr val="bg1"/>
                </a:solidFill>
                <a:latin typeface="+mj-lt"/>
              </a:defRPr>
            </a:lvl1pPr>
            <a:lvl2pPr marL="234850" indent="0">
              <a:buNone/>
              <a:defRPr/>
            </a:lvl2pPr>
            <a:lvl3pPr marL="503138" indent="0">
              <a:buNone/>
              <a:defRPr/>
            </a:lvl3pPr>
            <a:lvl4pPr marL="756000" indent="0">
              <a:buNone/>
              <a:defRPr/>
            </a:lvl4pPr>
            <a:lvl5pPr marL="1039713" indent="0">
              <a:buNone/>
              <a:defRPr/>
            </a:lvl5pPr>
          </a:lstStyle>
          <a:p>
            <a:pPr lvl="0"/>
            <a:r>
              <a:rPr lang="sv-SE" dirty="0"/>
              <a:t>Klicka och skriv datum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CDF3493E-518E-45EF-A49B-F82F3FA4C1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4518000"/>
          </a:xfrm>
          <a:solidFill>
            <a:schemeClr val="accent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sv-SE" dirty="0"/>
              <a:t>Markera bildplatshållaren och infoga önskad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38D417C-D98B-42D1-8332-541A31DFF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4709" y="4659923"/>
            <a:ext cx="9092995" cy="785446"/>
          </a:xfrm>
        </p:spPr>
        <p:txBody>
          <a:bodyPr anchor="b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och skriv titel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D716B026-314C-4514-80D8-702DADFD40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4709" y="5574439"/>
            <a:ext cx="9092995" cy="656924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och skriv underrubrik eller namn på presentatör</a:t>
            </a:r>
          </a:p>
        </p:txBody>
      </p:sp>
      <p:grpSp>
        <p:nvGrpSpPr>
          <p:cNvPr id="16" name="Region Östergötland">
            <a:extLst>
              <a:ext uri="{FF2B5EF4-FFF2-40B4-BE49-F238E27FC236}">
                <a16:creationId xmlns:a16="http://schemas.microsoft.com/office/drawing/2014/main" id="{EC3CEBBE-EAE5-46D3-9D82-C51D007C49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574113" y="6231792"/>
            <a:ext cx="1616646" cy="433117"/>
            <a:chOff x="10580645" y="6231792"/>
            <a:chExt cx="1616646" cy="433117"/>
          </a:xfrm>
        </p:grpSpPr>
        <p:sp>
          <p:nvSpPr>
            <p:cNvPr id="17" name="Frihandsfigur: Form 16">
              <a:extLst>
                <a:ext uri="{FF2B5EF4-FFF2-40B4-BE49-F238E27FC236}">
                  <a16:creationId xmlns:a16="http://schemas.microsoft.com/office/drawing/2014/main" id="{927FB3D0-70F4-4150-8400-C2E42B255E32}"/>
                </a:ext>
              </a:extLst>
            </p:cNvPr>
            <p:cNvSpPr/>
            <p:nvPr userDrawn="1"/>
          </p:nvSpPr>
          <p:spPr>
            <a:xfrm>
              <a:off x="10580645" y="6231792"/>
              <a:ext cx="1616646" cy="433117"/>
            </a:xfrm>
            <a:custGeom>
              <a:avLst/>
              <a:gdLst>
                <a:gd name="connsiteX0" fmla="*/ 216372 w 1616646"/>
                <a:gd name="connsiteY0" fmla="*/ 0 h 433117"/>
                <a:gd name="connsiteX1" fmla="*/ 1616646 w 1616646"/>
                <a:gd name="connsiteY1" fmla="*/ 0 h 433117"/>
                <a:gd name="connsiteX2" fmla="*/ 1616646 w 1616646"/>
                <a:gd name="connsiteY2" fmla="*/ 0 h 433117"/>
                <a:gd name="connsiteX3" fmla="*/ 1616646 w 1616646"/>
                <a:gd name="connsiteY3" fmla="*/ 433117 h 433117"/>
                <a:gd name="connsiteX4" fmla="*/ 1616646 w 1616646"/>
                <a:gd name="connsiteY4" fmla="*/ 433117 h 433117"/>
                <a:gd name="connsiteX5" fmla="*/ 216372 w 1616646"/>
                <a:gd name="connsiteY5" fmla="*/ 433117 h 433117"/>
                <a:gd name="connsiteX6" fmla="*/ 0 w 1616646"/>
                <a:gd name="connsiteY6" fmla="*/ 216372 h 433117"/>
                <a:gd name="connsiteX7" fmla="*/ 0 w 1616646"/>
                <a:gd name="connsiteY7" fmla="*/ 216372 h 433117"/>
                <a:gd name="connsiteX8" fmla="*/ 0 w 1616646"/>
                <a:gd name="connsiteY8" fmla="*/ 216372 h 433117"/>
                <a:gd name="connsiteX9" fmla="*/ 216372 w 1616646"/>
                <a:gd name="connsiteY9" fmla="*/ 0 h 433117"/>
                <a:gd name="connsiteX10" fmla="*/ 216372 w 1616646"/>
                <a:gd name="connsiteY10" fmla="*/ 0 h 433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16646" h="433117">
                  <a:moveTo>
                    <a:pt x="216372" y="0"/>
                  </a:moveTo>
                  <a:lnTo>
                    <a:pt x="1616646" y="0"/>
                  </a:lnTo>
                  <a:lnTo>
                    <a:pt x="1616646" y="0"/>
                  </a:lnTo>
                  <a:lnTo>
                    <a:pt x="1616646" y="433117"/>
                  </a:lnTo>
                  <a:lnTo>
                    <a:pt x="1616646" y="433117"/>
                  </a:lnTo>
                  <a:lnTo>
                    <a:pt x="216372" y="433117"/>
                  </a:lnTo>
                  <a:cubicBezTo>
                    <a:pt x="96827" y="433117"/>
                    <a:pt x="0" y="335917"/>
                    <a:pt x="0" y="216372"/>
                  </a:cubicBezTo>
                  <a:cubicBezTo>
                    <a:pt x="0" y="216372"/>
                    <a:pt x="0" y="216372"/>
                    <a:pt x="0" y="216372"/>
                  </a:cubicBezTo>
                  <a:lnTo>
                    <a:pt x="0" y="216372"/>
                  </a:lnTo>
                  <a:cubicBezTo>
                    <a:pt x="0" y="96828"/>
                    <a:pt x="96827" y="0"/>
                    <a:pt x="216372" y="0"/>
                  </a:cubicBezTo>
                  <a:cubicBezTo>
                    <a:pt x="216372" y="0"/>
                    <a:pt x="216372" y="0"/>
                    <a:pt x="216372" y="0"/>
                  </a:cubicBezTo>
                  <a:close/>
                </a:path>
              </a:pathLst>
            </a:custGeom>
            <a:solidFill>
              <a:schemeClr val="bg2"/>
            </a:solidFill>
            <a:ln w="37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/>
            </a:p>
          </p:txBody>
        </p:sp>
        <p:sp>
          <p:nvSpPr>
            <p:cNvPr id="18" name="Frihandsfigur: Form 17">
              <a:extLst>
                <a:ext uri="{FF2B5EF4-FFF2-40B4-BE49-F238E27FC236}">
                  <a16:creationId xmlns:a16="http://schemas.microsoft.com/office/drawing/2014/main" id="{41929D1F-3039-4760-8186-90020A1E8F7B}"/>
                </a:ext>
              </a:extLst>
            </p:cNvPr>
            <p:cNvSpPr/>
            <p:nvPr/>
          </p:nvSpPr>
          <p:spPr>
            <a:xfrm>
              <a:off x="10647288" y="6298826"/>
              <a:ext cx="1254307" cy="298698"/>
            </a:xfrm>
            <a:custGeom>
              <a:avLst/>
              <a:gdLst>
                <a:gd name="connsiteX0" fmla="*/ 1053948 w 1254307"/>
                <a:gd name="connsiteY0" fmla="*/ 221958 h 298698"/>
                <a:gd name="connsiteX1" fmla="*/ 1027135 w 1254307"/>
                <a:gd name="connsiteY1" fmla="*/ 228662 h 298698"/>
                <a:gd name="connsiteX2" fmla="*/ 1023783 w 1254307"/>
                <a:gd name="connsiteY2" fmla="*/ 237972 h 298698"/>
                <a:gd name="connsiteX3" fmla="*/ 1039424 w 1254307"/>
                <a:gd name="connsiteY3" fmla="*/ 251379 h 298698"/>
                <a:gd name="connsiteX4" fmla="*/ 1057672 w 1254307"/>
                <a:gd name="connsiteY4" fmla="*/ 245793 h 298698"/>
                <a:gd name="connsiteX5" fmla="*/ 1058417 w 1254307"/>
                <a:gd name="connsiteY5" fmla="*/ 245420 h 298698"/>
                <a:gd name="connsiteX6" fmla="*/ 1058790 w 1254307"/>
                <a:gd name="connsiteY6" fmla="*/ 245048 h 298698"/>
                <a:gd name="connsiteX7" fmla="*/ 1058790 w 1254307"/>
                <a:gd name="connsiteY7" fmla="*/ 221958 h 298698"/>
                <a:gd name="connsiteX8" fmla="*/ 1221535 w 1254307"/>
                <a:gd name="connsiteY8" fmla="*/ 191793 h 298698"/>
                <a:gd name="connsiteX9" fmla="*/ 1196210 w 1254307"/>
                <a:gd name="connsiteY9" fmla="*/ 221958 h 298698"/>
                <a:gd name="connsiteX10" fmla="*/ 1219300 w 1254307"/>
                <a:gd name="connsiteY10" fmla="*/ 250262 h 298698"/>
                <a:gd name="connsiteX11" fmla="*/ 1236059 w 1254307"/>
                <a:gd name="connsiteY11" fmla="*/ 244676 h 298698"/>
                <a:gd name="connsiteX12" fmla="*/ 1236804 w 1254307"/>
                <a:gd name="connsiteY12" fmla="*/ 244303 h 298698"/>
                <a:gd name="connsiteX13" fmla="*/ 1237176 w 1254307"/>
                <a:gd name="connsiteY13" fmla="*/ 196634 h 298698"/>
                <a:gd name="connsiteX14" fmla="*/ 1236804 w 1254307"/>
                <a:gd name="connsiteY14" fmla="*/ 196262 h 298698"/>
                <a:gd name="connsiteX15" fmla="*/ 1221535 w 1254307"/>
                <a:gd name="connsiteY15" fmla="*/ 191793 h 298698"/>
                <a:gd name="connsiteX16" fmla="*/ 850239 w 1254307"/>
                <a:gd name="connsiteY16" fmla="*/ 191793 h 298698"/>
                <a:gd name="connsiteX17" fmla="*/ 827521 w 1254307"/>
                <a:gd name="connsiteY17" fmla="*/ 220841 h 298698"/>
                <a:gd name="connsiteX18" fmla="*/ 850983 w 1254307"/>
                <a:gd name="connsiteY18" fmla="*/ 250634 h 298698"/>
                <a:gd name="connsiteX19" fmla="*/ 873328 w 1254307"/>
                <a:gd name="connsiteY19" fmla="*/ 221586 h 298698"/>
                <a:gd name="connsiteX20" fmla="*/ 850239 w 1254307"/>
                <a:gd name="connsiteY20" fmla="*/ 191793 h 298698"/>
                <a:gd name="connsiteX21" fmla="*/ 761232 w 1254307"/>
                <a:gd name="connsiteY21" fmla="*/ 191793 h 298698"/>
                <a:gd name="connsiteX22" fmla="*/ 735907 w 1254307"/>
                <a:gd name="connsiteY22" fmla="*/ 221213 h 298698"/>
                <a:gd name="connsiteX23" fmla="*/ 758625 w 1254307"/>
                <a:gd name="connsiteY23" fmla="*/ 248772 h 298698"/>
                <a:gd name="connsiteX24" fmla="*/ 776500 w 1254307"/>
                <a:gd name="connsiteY24" fmla="*/ 242813 h 298698"/>
                <a:gd name="connsiteX25" fmla="*/ 776500 w 1254307"/>
                <a:gd name="connsiteY25" fmla="*/ 195144 h 298698"/>
                <a:gd name="connsiteX26" fmla="*/ 776128 w 1254307"/>
                <a:gd name="connsiteY26" fmla="*/ 194772 h 298698"/>
                <a:gd name="connsiteX27" fmla="*/ 761232 w 1254307"/>
                <a:gd name="connsiteY27" fmla="*/ 191793 h 298698"/>
                <a:gd name="connsiteX28" fmla="*/ 611893 w 1254307"/>
                <a:gd name="connsiteY28" fmla="*/ 190675 h 298698"/>
                <a:gd name="connsiteX29" fmla="*/ 589549 w 1254307"/>
                <a:gd name="connsiteY29" fmla="*/ 213020 h 298698"/>
                <a:gd name="connsiteX30" fmla="*/ 589549 w 1254307"/>
                <a:gd name="connsiteY30" fmla="*/ 213765 h 298698"/>
                <a:gd name="connsiteX31" fmla="*/ 630514 w 1254307"/>
                <a:gd name="connsiteY31" fmla="*/ 213765 h 298698"/>
                <a:gd name="connsiteX32" fmla="*/ 630514 w 1254307"/>
                <a:gd name="connsiteY32" fmla="*/ 213020 h 298698"/>
                <a:gd name="connsiteX33" fmla="*/ 611893 w 1254307"/>
                <a:gd name="connsiteY33" fmla="*/ 190675 h 298698"/>
                <a:gd name="connsiteX34" fmla="*/ 467770 w 1254307"/>
                <a:gd name="connsiteY34" fmla="*/ 178014 h 298698"/>
                <a:gd name="connsiteX35" fmla="*/ 493839 w 1254307"/>
                <a:gd name="connsiteY35" fmla="*/ 185090 h 298698"/>
                <a:gd name="connsiteX36" fmla="*/ 487880 w 1254307"/>
                <a:gd name="connsiteY36" fmla="*/ 195890 h 298698"/>
                <a:gd name="connsiteX37" fmla="*/ 468887 w 1254307"/>
                <a:gd name="connsiteY37" fmla="*/ 190676 h 298698"/>
                <a:gd name="connsiteX38" fmla="*/ 454735 w 1254307"/>
                <a:gd name="connsiteY38" fmla="*/ 201104 h 298698"/>
                <a:gd name="connsiteX39" fmla="*/ 469632 w 1254307"/>
                <a:gd name="connsiteY39" fmla="*/ 213766 h 298698"/>
                <a:gd name="connsiteX40" fmla="*/ 470749 w 1254307"/>
                <a:gd name="connsiteY40" fmla="*/ 214138 h 298698"/>
                <a:gd name="connsiteX41" fmla="*/ 494956 w 1254307"/>
                <a:gd name="connsiteY41" fmla="*/ 239835 h 298698"/>
                <a:gd name="connsiteX42" fmla="*/ 464046 w 1254307"/>
                <a:gd name="connsiteY42" fmla="*/ 264787 h 298698"/>
                <a:gd name="connsiteX43" fmla="*/ 434625 w 1254307"/>
                <a:gd name="connsiteY43" fmla="*/ 256593 h 298698"/>
                <a:gd name="connsiteX44" fmla="*/ 440584 w 1254307"/>
                <a:gd name="connsiteY44" fmla="*/ 245421 h 298698"/>
                <a:gd name="connsiteX45" fmla="*/ 462184 w 1254307"/>
                <a:gd name="connsiteY45" fmla="*/ 251752 h 298698"/>
                <a:gd name="connsiteX46" fmla="*/ 477453 w 1254307"/>
                <a:gd name="connsiteY46" fmla="*/ 240580 h 298698"/>
                <a:gd name="connsiteX47" fmla="*/ 461811 w 1254307"/>
                <a:gd name="connsiteY47" fmla="*/ 227545 h 298698"/>
                <a:gd name="connsiteX48" fmla="*/ 459204 w 1254307"/>
                <a:gd name="connsiteY48" fmla="*/ 226428 h 298698"/>
                <a:gd name="connsiteX49" fmla="*/ 437604 w 1254307"/>
                <a:gd name="connsiteY49" fmla="*/ 202221 h 298698"/>
                <a:gd name="connsiteX50" fmla="*/ 467770 w 1254307"/>
                <a:gd name="connsiteY50" fmla="*/ 178014 h 298698"/>
                <a:gd name="connsiteX51" fmla="*/ 1134762 w 1254307"/>
                <a:gd name="connsiteY51" fmla="*/ 177641 h 298698"/>
                <a:gd name="connsiteX52" fmla="*/ 1155245 w 1254307"/>
                <a:gd name="connsiteY52" fmla="*/ 185089 h 298698"/>
                <a:gd name="connsiteX53" fmla="*/ 1163438 w 1254307"/>
                <a:gd name="connsiteY53" fmla="*/ 215627 h 298698"/>
                <a:gd name="connsiteX54" fmla="*/ 1163438 w 1254307"/>
                <a:gd name="connsiteY54" fmla="*/ 262551 h 298698"/>
                <a:gd name="connsiteX55" fmla="*/ 1146307 w 1254307"/>
                <a:gd name="connsiteY55" fmla="*/ 262551 h 298698"/>
                <a:gd name="connsiteX56" fmla="*/ 1146307 w 1254307"/>
                <a:gd name="connsiteY56" fmla="*/ 217489 h 298698"/>
                <a:gd name="connsiteX57" fmla="*/ 1142210 w 1254307"/>
                <a:gd name="connsiteY57" fmla="*/ 196262 h 298698"/>
                <a:gd name="connsiteX58" fmla="*/ 1131038 w 1254307"/>
                <a:gd name="connsiteY58" fmla="*/ 192538 h 298698"/>
                <a:gd name="connsiteX59" fmla="*/ 1112045 w 1254307"/>
                <a:gd name="connsiteY59" fmla="*/ 198869 h 298698"/>
                <a:gd name="connsiteX60" fmla="*/ 1111672 w 1254307"/>
                <a:gd name="connsiteY60" fmla="*/ 199241 h 298698"/>
                <a:gd name="connsiteX61" fmla="*/ 1111672 w 1254307"/>
                <a:gd name="connsiteY61" fmla="*/ 262924 h 298698"/>
                <a:gd name="connsiteX62" fmla="*/ 1094169 w 1254307"/>
                <a:gd name="connsiteY62" fmla="*/ 262924 h 298698"/>
                <a:gd name="connsiteX63" fmla="*/ 1094169 w 1254307"/>
                <a:gd name="connsiteY63" fmla="*/ 180248 h 298698"/>
                <a:gd name="connsiteX64" fmla="*/ 1109066 w 1254307"/>
                <a:gd name="connsiteY64" fmla="*/ 180248 h 298698"/>
                <a:gd name="connsiteX65" fmla="*/ 1109066 w 1254307"/>
                <a:gd name="connsiteY65" fmla="*/ 187324 h 298698"/>
                <a:gd name="connsiteX66" fmla="*/ 1110183 w 1254307"/>
                <a:gd name="connsiteY66" fmla="*/ 186207 h 298698"/>
                <a:gd name="connsiteX67" fmla="*/ 1134762 w 1254307"/>
                <a:gd name="connsiteY67" fmla="*/ 177641 h 298698"/>
                <a:gd name="connsiteX68" fmla="*/ 1043148 w 1254307"/>
                <a:gd name="connsiteY68" fmla="*/ 177641 h 298698"/>
                <a:gd name="connsiteX69" fmla="*/ 1068845 w 1254307"/>
                <a:gd name="connsiteY69" fmla="*/ 186207 h 298698"/>
                <a:gd name="connsiteX70" fmla="*/ 1074804 w 1254307"/>
                <a:gd name="connsiteY70" fmla="*/ 211531 h 298698"/>
                <a:gd name="connsiteX71" fmla="*/ 1074804 w 1254307"/>
                <a:gd name="connsiteY71" fmla="*/ 262924 h 298698"/>
                <a:gd name="connsiteX72" fmla="*/ 1059907 w 1254307"/>
                <a:gd name="connsiteY72" fmla="*/ 262924 h 298698"/>
                <a:gd name="connsiteX73" fmla="*/ 1059907 w 1254307"/>
                <a:gd name="connsiteY73" fmla="*/ 255848 h 298698"/>
                <a:gd name="connsiteX74" fmla="*/ 1058790 w 1254307"/>
                <a:gd name="connsiteY74" fmla="*/ 256593 h 298698"/>
                <a:gd name="connsiteX75" fmla="*/ 1034583 w 1254307"/>
                <a:gd name="connsiteY75" fmla="*/ 264414 h 298698"/>
                <a:gd name="connsiteX76" fmla="*/ 1008514 w 1254307"/>
                <a:gd name="connsiteY76" fmla="*/ 238717 h 298698"/>
                <a:gd name="connsiteX77" fmla="*/ 1055066 w 1254307"/>
                <a:gd name="connsiteY77" fmla="*/ 210041 h 298698"/>
                <a:gd name="connsiteX78" fmla="*/ 1058790 w 1254307"/>
                <a:gd name="connsiteY78" fmla="*/ 210041 h 298698"/>
                <a:gd name="connsiteX79" fmla="*/ 1058790 w 1254307"/>
                <a:gd name="connsiteY79" fmla="*/ 205945 h 298698"/>
                <a:gd name="connsiteX80" fmla="*/ 1055810 w 1254307"/>
                <a:gd name="connsiteY80" fmla="*/ 194772 h 298698"/>
                <a:gd name="connsiteX81" fmla="*/ 1041659 w 1254307"/>
                <a:gd name="connsiteY81" fmla="*/ 190676 h 298698"/>
                <a:gd name="connsiteX82" fmla="*/ 1019314 w 1254307"/>
                <a:gd name="connsiteY82" fmla="*/ 197007 h 298698"/>
                <a:gd name="connsiteX83" fmla="*/ 1013355 w 1254307"/>
                <a:gd name="connsiteY83" fmla="*/ 186207 h 298698"/>
                <a:gd name="connsiteX84" fmla="*/ 1043148 w 1254307"/>
                <a:gd name="connsiteY84" fmla="*/ 177641 h 298698"/>
                <a:gd name="connsiteX85" fmla="*/ 851356 w 1254307"/>
                <a:gd name="connsiteY85" fmla="*/ 177641 h 298698"/>
                <a:gd name="connsiteX86" fmla="*/ 891204 w 1254307"/>
                <a:gd name="connsiteY86" fmla="*/ 220469 h 298698"/>
                <a:gd name="connsiteX87" fmla="*/ 849866 w 1254307"/>
                <a:gd name="connsiteY87" fmla="*/ 264413 h 298698"/>
                <a:gd name="connsiteX88" fmla="*/ 810018 w 1254307"/>
                <a:gd name="connsiteY88" fmla="*/ 221586 h 298698"/>
                <a:gd name="connsiteX89" fmla="*/ 851356 w 1254307"/>
                <a:gd name="connsiteY89" fmla="*/ 177641 h 298698"/>
                <a:gd name="connsiteX90" fmla="*/ 761604 w 1254307"/>
                <a:gd name="connsiteY90" fmla="*/ 177641 h 298698"/>
                <a:gd name="connsiteX91" fmla="*/ 793631 w 1254307"/>
                <a:gd name="connsiteY91" fmla="*/ 185834 h 298698"/>
                <a:gd name="connsiteX92" fmla="*/ 793631 w 1254307"/>
                <a:gd name="connsiteY92" fmla="*/ 259200 h 298698"/>
                <a:gd name="connsiteX93" fmla="*/ 785438 w 1254307"/>
                <a:gd name="connsiteY93" fmla="*/ 288248 h 298698"/>
                <a:gd name="connsiteX94" fmla="*/ 756390 w 1254307"/>
                <a:gd name="connsiteY94" fmla="*/ 298675 h 298698"/>
                <a:gd name="connsiteX95" fmla="*/ 721756 w 1254307"/>
                <a:gd name="connsiteY95" fmla="*/ 287503 h 298698"/>
                <a:gd name="connsiteX96" fmla="*/ 728832 w 1254307"/>
                <a:gd name="connsiteY96" fmla="*/ 276331 h 298698"/>
                <a:gd name="connsiteX97" fmla="*/ 754528 w 1254307"/>
                <a:gd name="connsiteY97" fmla="*/ 284524 h 298698"/>
                <a:gd name="connsiteX98" fmla="*/ 770914 w 1254307"/>
                <a:gd name="connsiteY98" fmla="*/ 279682 h 298698"/>
                <a:gd name="connsiteX99" fmla="*/ 776873 w 1254307"/>
                <a:gd name="connsiteY99" fmla="*/ 259944 h 298698"/>
                <a:gd name="connsiteX100" fmla="*/ 776873 w 1254307"/>
                <a:gd name="connsiteY100" fmla="*/ 256220 h 298698"/>
                <a:gd name="connsiteX101" fmla="*/ 775756 w 1254307"/>
                <a:gd name="connsiteY101" fmla="*/ 256965 h 298698"/>
                <a:gd name="connsiteX102" fmla="*/ 775011 w 1254307"/>
                <a:gd name="connsiteY102" fmla="*/ 257338 h 298698"/>
                <a:gd name="connsiteX103" fmla="*/ 754901 w 1254307"/>
                <a:gd name="connsiteY103" fmla="*/ 262551 h 298698"/>
                <a:gd name="connsiteX104" fmla="*/ 718404 w 1254307"/>
                <a:gd name="connsiteY104" fmla="*/ 221958 h 298698"/>
                <a:gd name="connsiteX105" fmla="*/ 761604 w 1254307"/>
                <a:gd name="connsiteY105" fmla="*/ 177641 h 298698"/>
                <a:gd name="connsiteX106" fmla="*/ 706487 w 1254307"/>
                <a:gd name="connsiteY106" fmla="*/ 177641 h 298698"/>
                <a:gd name="connsiteX107" fmla="*/ 714680 w 1254307"/>
                <a:gd name="connsiteY107" fmla="*/ 179131 h 298698"/>
                <a:gd name="connsiteX108" fmla="*/ 710583 w 1254307"/>
                <a:gd name="connsiteY108" fmla="*/ 192538 h 298698"/>
                <a:gd name="connsiteX109" fmla="*/ 705370 w 1254307"/>
                <a:gd name="connsiteY109" fmla="*/ 192165 h 298698"/>
                <a:gd name="connsiteX110" fmla="*/ 680418 w 1254307"/>
                <a:gd name="connsiteY110" fmla="*/ 205572 h 298698"/>
                <a:gd name="connsiteX111" fmla="*/ 680418 w 1254307"/>
                <a:gd name="connsiteY111" fmla="*/ 262551 h 298698"/>
                <a:gd name="connsiteX112" fmla="*/ 663287 w 1254307"/>
                <a:gd name="connsiteY112" fmla="*/ 262551 h 298698"/>
                <a:gd name="connsiteX113" fmla="*/ 663287 w 1254307"/>
                <a:gd name="connsiteY113" fmla="*/ 180248 h 298698"/>
                <a:gd name="connsiteX114" fmla="*/ 678184 w 1254307"/>
                <a:gd name="connsiteY114" fmla="*/ 180248 h 298698"/>
                <a:gd name="connsiteX115" fmla="*/ 678184 w 1254307"/>
                <a:gd name="connsiteY115" fmla="*/ 192910 h 298698"/>
                <a:gd name="connsiteX116" fmla="*/ 679673 w 1254307"/>
                <a:gd name="connsiteY116" fmla="*/ 190303 h 298698"/>
                <a:gd name="connsiteX117" fmla="*/ 706487 w 1254307"/>
                <a:gd name="connsiteY117" fmla="*/ 177641 h 298698"/>
                <a:gd name="connsiteX118" fmla="*/ 611521 w 1254307"/>
                <a:gd name="connsiteY118" fmla="*/ 177641 h 298698"/>
                <a:gd name="connsiteX119" fmla="*/ 646900 w 1254307"/>
                <a:gd name="connsiteY119" fmla="*/ 220096 h 298698"/>
                <a:gd name="connsiteX120" fmla="*/ 646528 w 1254307"/>
                <a:gd name="connsiteY120" fmla="*/ 224565 h 298698"/>
                <a:gd name="connsiteX121" fmla="*/ 646528 w 1254307"/>
                <a:gd name="connsiteY121" fmla="*/ 226055 h 298698"/>
                <a:gd name="connsiteX122" fmla="*/ 589549 w 1254307"/>
                <a:gd name="connsiteY122" fmla="*/ 226055 h 298698"/>
                <a:gd name="connsiteX123" fmla="*/ 589549 w 1254307"/>
                <a:gd name="connsiteY123" fmla="*/ 226800 h 298698"/>
                <a:gd name="connsiteX124" fmla="*/ 589549 w 1254307"/>
                <a:gd name="connsiteY124" fmla="*/ 228662 h 298698"/>
                <a:gd name="connsiteX125" fmla="*/ 614128 w 1254307"/>
                <a:gd name="connsiteY125" fmla="*/ 250634 h 298698"/>
                <a:gd name="connsiteX126" fmla="*/ 636845 w 1254307"/>
                <a:gd name="connsiteY126" fmla="*/ 244675 h 298698"/>
                <a:gd name="connsiteX127" fmla="*/ 642804 w 1254307"/>
                <a:gd name="connsiteY127" fmla="*/ 255848 h 298698"/>
                <a:gd name="connsiteX128" fmla="*/ 612638 w 1254307"/>
                <a:gd name="connsiteY128" fmla="*/ 264413 h 298698"/>
                <a:gd name="connsiteX129" fmla="*/ 572790 w 1254307"/>
                <a:gd name="connsiteY129" fmla="*/ 221586 h 298698"/>
                <a:gd name="connsiteX130" fmla="*/ 611521 w 1254307"/>
                <a:gd name="connsiteY130" fmla="*/ 177641 h 298698"/>
                <a:gd name="connsiteX131" fmla="*/ 372060 w 1254307"/>
                <a:gd name="connsiteY131" fmla="*/ 164979 h 298698"/>
                <a:gd name="connsiteX132" fmla="*/ 339287 w 1254307"/>
                <a:gd name="connsiteY132" fmla="*/ 208179 h 298698"/>
                <a:gd name="connsiteX133" fmla="*/ 373177 w 1254307"/>
                <a:gd name="connsiteY133" fmla="*/ 250262 h 298698"/>
                <a:gd name="connsiteX134" fmla="*/ 406322 w 1254307"/>
                <a:gd name="connsiteY134" fmla="*/ 206689 h 298698"/>
                <a:gd name="connsiteX135" fmla="*/ 372060 w 1254307"/>
                <a:gd name="connsiteY135" fmla="*/ 164979 h 298698"/>
                <a:gd name="connsiteX136" fmla="*/ 915038 w 1254307"/>
                <a:gd name="connsiteY136" fmla="*/ 156041 h 298698"/>
                <a:gd name="connsiteX137" fmla="*/ 932541 w 1254307"/>
                <a:gd name="connsiteY137" fmla="*/ 156041 h 298698"/>
                <a:gd name="connsiteX138" fmla="*/ 932541 w 1254307"/>
                <a:gd name="connsiteY138" fmla="*/ 180248 h 298698"/>
                <a:gd name="connsiteX139" fmla="*/ 957121 w 1254307"/>
                <a:gd name="connsiteY139" fmla="*/ 180248 h 298698"/>
                <a:gd name="connsiteX140" fmla="*/ 957121 w 1254307"/>
                <a:gd name="connsiteY140" fmla="*/ 194027 h 298698"/>
                <a:gd name="connsiteX141" fmla="*/ 932541 w 1254307"/>
                <a:gd name="connsiteY141" fmla="*/ 194027 h 298698"/>
                <a:gd name="connsiteX142" fmla="*/ 932541 w 1254307"/>
                <a:gd name="connsiteY142" fmla="*/ 234248 h 298698"/>
                <a:gd name="connsiteX143" fmla="*/ 944459 w 1254307"/>
                <a:gd name="connsiteY143" fmla="*/ 250262 h 298698"/>
                <a:gd name="connsiteX144" fmla="*/ 955259 w 1254307"/>
                <a:gd name="connsiteY144" fmla="*/ 248027 h 298698"/>
                <a:gd name="connsiteX145" fmla="*/ 959728 w 1254307"/>
                <a:gd name="connsiteY145" fmla="*/ 259944 h 298698"/>
                <a:gd name="connsiteX146" fmla="*/ 940735 w 1254307"/>
                <a:gd name="connsiteY146" fmla="*/ 264786 h 298698"/>
                <a:gd name="connsiteX147" fmla="*/ 920997 w 1254307"/>
                <a:gd name="connsiteY147" fmla="*/ 258082 h 298698"/>
                <a:gd name="connsiteX148" fmla="*/ 915038 w 1254307"/>
                <a:gd name="connsiteY148" fmla="*/ 234248 h 298698"/>
                <a:gd name="connsiteX149" fmla="*/ 915038 w 1254307"/>
                <a:gd name="connsiteY149" fmla="*/ 194027 h 298698"/>
                <a:gd name="connsiteX150" fmla="*/ 900514 w 1254307"/>
                <a:gd name="connsiteY150" fmla="*/ 194027 h 298698"/>
                <a:gd name="connsiteX151" fmla="*/ 900514 w 1254307"/>
                <a:gd name="connsiteY151" fmla="*/ 180248 h 298698"/>
                <a:gd name="connsiteX152" fmla="*/ 915038 w 1254307"/>
                <a:gd name="connsiteY152" fmla="*/ 180248 h 298698"/>
                <a:gd name="connsiteX153" fmla="*/ 519163 w 1254307"/>
                <a:gd name="connsiteY153" fmla="*/ 156041 h 298698"/>
                <a:gd name="connsiteX154" fmla="*/ 536667 w 1254307"/>
                <a:gd name="connsiteY154" fmla="*/ 156041 h 298698"/>
                <a:gd name="connsiteX155" fmla="*/ 536667 w 1254307"/>
                <a:gd name="connsiteY155" fmla="*/ 180248 h 298698"/>
                <a:gd name="connsiteX156" fmla="*/ 561246 w 1254307"/>
                <a:gd name="connsiteY156" fmla="*/ 180248 h 298698"/>
                <a:gd name="connsiteX157" fmla="*/ 561246 w 1254307"/>
                <a:gd name="connsiteY157" fmla="*/ 194027 h 298698"/>
                <a:gd name="connsiteX158" fmla="*/ 536667 w 1254307"/>
                <a:gd name="connsiteY158" fmla="*/ 194027 h 298698"/>
                <a:gd name="connsiteX159" fmla="*/ 536667 w 1254307"/>
                <a:gd name="connsiteY159" fmla="*/ 234248 h 298698"/>
                <a:gd name="connsiteX160" fmla="*/ 548956 w 1254307"/>
                <a:gd name="connsiteY160" fmla="*/ 250262 h 298698"/>
                <a:gd name="connsiteX161" fmla="*/ 559756 w 1254307"/>
                <a:gd name="connsiteY161" fmla="*/ 248027 h 298698"/>
                <a:gd name="connsiteX162" fmla="*/ 564225 w 1254307"/>
                <a:gd name="connsiteY162" fmla="*/ 259944 h 298698"/>
                <a:gd name="connsiteX163" fmla="*/ 544860 w 1254307"/>
                <a:gd name="connsiteY163" fmla="*/ 264786 h 298698"/>
                <a:gd name="connsiteX164" fmla="*/ 525122 w 1254307"/>
                <a:gd name="connsiteY164" fmla="*/ 258082 h 298698"/>
                <a:gd name="connsiteX165" fmla="*/ 519163 w 1254307"/>
                <a:gd name="connsiteY165" fmla="*/ 234248 h 298698"/>
                <a:gd name="connsiteX166" fmla="*/ 519163 w 1254307"/>
                <a:gd name="connsiteY166" fmla="*/ 194027 h 298698"/>
                <a:gd name="connsiteX167" fmla="*/ 504639 w 1254307"/>
                <a:gd name="connsiteY167" fmla="*/ 194027 h 298698"/>
                <a:gd name="connsiteX168" fmla="*/ 504639 w 1254307"/>
                <a:gd name="connsiteY168" fmla="*/ 180248 h 298698"/>
                <a:gd name="connsiteX169" fmla="*/ 519163 w 1254307"/>
                <a:gd name="connsiteY169" fmla="*/ 180248 h 298698"/>
                <a:gd name="connsiteX170" fmla="*/ 976114 w 1254307"/>
                <a:gd name="connsiteY170" fmla="*/ 150828 h 298698"/>
                <a:gd name="connsiteX171" fmla="*/ 993617 w 1254307"/>
                <a:gd name="connsiteY171" fmla="*/ 150828 h 298698"/>
                <a:gd name="connsiteX172" fmla="*/ 993617 w 1254307"/>
                <a:gd name="connsiteY172" fmla="*/ 262552 h 298698"/>
                <a:gd name="connsiteX173" fmla="*/ 976114 w 1254307"/>
                <a:gd name="connsiteY173" fmla="*/ 262552 h 298698"/>
                <a:gd name="connsiteX174" fmla="*/ 866252 w 1254307"/>
                <a:gd name="connsiteY174" fmla="*/ 150828 h 298698"/>
                <a:gd name="connsiteX175" fmla="*/ 875935 w 1254307"/>
                <a:gd name="connsiteY175" fmla="*/ 160883 h 298698"/>
                <a:gd name="connsiteX176" fmla="*/ 866252 w 1254307"/>
                <a:gd name="connsiteY176" fmla="*/ 170566 h 298698"/>
                <a:gd name="connsiteX177" fmla="*/ 856569 w 1254307"/>
                <a:gd name="connsiteY177" fmla="*/ 160511 h 298698"/>
                <a:gd name="connsiteX178" fmla="*/ 866252 w 1254307"/>
                <a:gd name="connsiteY178" fmla="*/ 150828 h 298698"/>
                <a:gd name="connsiteX179" fmla="*/ 834597 w 1254307"/>
                <a:gd name="connsiteY179" fmla="*/ 150828 h 298698"/>
                <a:gd name="connsiteX180" fmla="*/ 844652 w 1254307"/>
                <a:gd name="connsiteY180" fmla="*/ 160511 h 298698"/>
                <a:gd name="connsiteX181" fmla="*/ 834969 w 1254307"/>
                <a:gd name="connsiteY181" fmla="*/ 170566 h 298698"/>
                <a:gd name="connsiteX182" fmla="*/ 824914 w 1254307"/>
                <a:gd name="connsiteY182" fmla="*/ 160883 h 298698"/>
                <a:gd name="connsiteX183" fmla="*/ 834597 w 1254307"/>
                <a:gd name="connsiteY183" fmla="*/ 150828 h 298698"/>
                <a:gd name="connsiteX184" fmla="*/ 1254307 w 1254307"/>
                <a:gd name="connsiteY184" fmla="*/ 150455 h 298698"/>
                <a:gd name="connsiteX185" fmla="*/ 1254307 w 1254307"/>
                <a:gd name="connsiteY185" fmla="*/ 262179 h 298698"/>
                <a:gd name="connsiteX186" fmla="*/ 1239410 w 1254307"/>
                <a:gd name="connsiteY186" fmla="*/ 262179 h 298698"/>
                <a:gd name="connsiteX187" fmla="*/ 1239410 w 1254307"/>
                <a:gd name="connsiteY187" fmla="*/ 255476 h 298698"/>
                <a:gd name="connsiteX188" fmla="*/ 1237921 w 1254307"/>
                <a:gd name="connsiteY188" fmla="*/ 256593 h 298698"/>
                <a:gd name="connsiteX189" fmla="*/ 1215576 w 1254307"/>
                <a:gd name="connsiteY189" fmla="*/ 264414 h 298698"/>
                <a:gd name="connsiteX190" fmla="*/ 1178707 w 1254307"/>
                <a:gd name="connsiteY190" fmla="*/ 222331 h 298698"/>
                <a:gd name="connsiteX191" fmla="*/ 1218555 w 1254307"/>
                <a:gd name="connsiteY191" fmla="*/ 177641 h 298698"/>
                <a:gd name="connsiteX192" fmla="*/ 1235686 w 1254307"/>
                <a:gd name="connsiteY192" fmla="*/ 181738 h 298698"/>
                <a:gd name="connsiteX193" fmla="*/ 1236804 w 1254307"/>
                <a:gd name="connsiteY193" fmla="*/ 182483 h 298698"/>
                <a:gd name="connsiteX194" fmla="*/ 1236804 w 1254307"/>
                <a:gd name="connsiteY194" fmla="*/ 181365 h 298698"/>
                <a:gd name="connsiteX195" fmla="*/ 1236804 w 1254307"/>
                <a:gd name="connsiteY195" fmla="*/ 150827 h 298698"/>
                <a:gd name="connsiteX196" fmla="*/ 373177 w 1254307"/>
                <a:gd name="connsiteY196" fmla="*/ 150455 h 298698"/>
                <a:gd name="connsiteX197" fmla="*/ 424942 w 1254307"/>
                <a:gd name="connsiteY197" fmla="*/ 206689 h 298698"/>
                <a:gd name="connsiteX198" fmla="*/ 372804 w 1254307"/>
                <a:gd name="connsiteY198" fmla="*/ 264786 h 298698"/>
                <a:gd name="connsiteX199" fmla="*/ 321039 w 1254307"/>
                <a:gd name="connsiteY199" fmla="*/ 207434 h 298698"/>
                <a:gd name="connsiteX200" fmla="*/ 373177 w 1254307"/>
                <a:gd name="connsiteY200" fmla="*/ 150455 h 298698"/>
                <a:gd name="connsiteX201" fmla="*/ 388446 w 1254307"/>
                <a:gd name="connsiteY201" fmla="*/ 123269 h 298698"/>
                <a:gd name="connsiteX202" fmla="*/ 397756 w 1254307"/>
                <a:gd name="connsiteY202" fmla="*/ 133697 h 298698"/>
                <a:gd name="connsiteX203" fmla="*/ 388446 w 1254307"/>
                <a:gd name="connsiteY203" fmla="*/ 143007 h 298698"/>
                <a:gd name="connsiteX204" fmla="*/ 379135 w 1254307"/>
                <a:gd name="connsiteY204" fmla="*/ 132579 h 298698"/>
                <a:gd name="connsiteX205" fmla="*/ 388446 w 1254307"/>
                <a:gd name="connsiteY205" fmla="*/ 123269 h 298698"/>
                <a:gd name="connsiteX206" fmla="*/ 357163 w 1254307"/>
                <a:gd name="connsiteY206" fmla="*/ 123269 h 298698"/>
                <a:gd name="connsiteX207" fmla="*/ 367218 w 1254307"/>
                <a:gd name="connsiteY207" fmla="*/ 132952 h 298698"/>
                <a:gd name="connsiteX208" fmla="*/ 367218 w 1254307"/>
                <a:gd name="connsiteY208" fmla="*/ 133324 h 298698"/>
                <a:gd name="connsiteX209" fmla="*/ 357535 w 1254307"/>
                <a:gd name="connsiteY209" fmla="*/ 143007 h 298698"/>
                <a:gd name="connsiteX210" fmla="*/ 347480 w 1254307"/>
                <a:gd name="connsiteY210" fmla="*/ 133324 h 298698"/>
                <a:gd name="connsiteX211" fmla="*/ 357163 w 1254307"/>
                <a:gd name="connsiteY211" fmla="*/ 123269 h 298698"/>
                <a:gd name="connsiteX212" fmla="*/ 465535 w 1254307"/>
                <a:gd name="connsiteY212" fmla="*/ 61820 h 298698"/>
                <a:gd name="connsiteX213" fmla="*/ 450266 w 1254307"/>
                <a:gd name="connsiteY213" fmla="*/ 79324 h 298698"/>
                <a:gd name="connsiteX214" fmla="*/ 464045 w 1254307"/>
                <a:gd name="connsiteY214" fmla="*/ 95710 h 298698"/>
                <a:gd name="connsiteX215" fmla="*/ 474845 w 1254307"/>
                <a:gd name="connsiteY215" fmla="*/ 91986 h 298698"/>
                <a:gd name="connsiteX216" fmla="*/ 474845 w 1254307"/>
                <a:gd name="connsiteY216" fmla="*/ 63683 h 298698"/>
                <a:gd name="connsiteX217" fmla="*/ 474473 w 1254307"/>
                <a:gd name="connsiteY217" fmla="*/ 63683 h 298698"/>
                <a:gd name="connsiteX218" fmla="*/ 465535 w 1254307"/>
                <a:gd name="connsiteY218" fmla="*/ 61820 h 298698"/>
                <a:gd name="connsiteX219" fmla="*/ 546721 w 1254307"/>
                <a:gd name="connsiteY219" fmla="*/ 61448 h 298698"/>
                <a:gd name="connsiteX220" fmla="*/ 532942 w 1254307"/>
                <a:gd name="connsiteY220" fmla="*/ 78952 h 298698"/>
                <a:gd name="connsiteX221" fmla="*/ 547094 w 1254307"/>
                <a:gd name="connsiteY221" fmla="*/ 96828 h 298698"/>
                <a:gd name="connsiteX222" fmla="*/ 560873 w 1254307"/>
                <a:gd name="connsiteY222" fmla="*/ 79324 h 298698"/>
                <a:gd name="connsiteX223" fmla="*/ 546721 w 1254307"/>
                <a:gd name="connsiteY223" fmla="*/ 61448 h 298698"/>
                <a:gd name="connsiteX224" fmla="*/ 409301 w 1254307"/>
                <a:gd name="connsiteY224" fmla="*/ 61076 h 298698"/>
                <a:gd name="connsiteX225" fmla="*/ 395894 w 1254307"/>
                <a:gd name="connsiteY225" fmla="*/ 74483 h 298698"/>
                <a:gd name="connsiteX226" fmla="*/ 395894 w 1254307"/>
                <a:gd name="connsiteY226" fmla="*/ 75228 h 298698"/>
                <a:gd name="connsiteX227" fmla="*/ 420474 w 1254307"/>
                <a:gd name="connsiteY227" fmla="*/ 75228 h 298698"/>
                <a:gd name="connsiteX228" fmla="*/ 420474 w 1254307"/>
                <a:gd name="connsiteY228" fmla="*/ 74483 h 298698"/>
                <a:gd name="connsiteX229" fmla="*/ 409301 w 1254307"/>
                <a:gd name="connsiteY229" fmla="*/ 61076 h 298698"/>
                <a:gd name="connsiteX230" fmla="*/ 500170 w 1254307"/>
                <a:gd name="connsiteY230" fmla="*/ 57724 h 298698"/>
                <a:gd name="connsiteX231" fmla="*/ 509853 w 1254307"/>
                <a:gd name="connsiteY231" fmla="*/ 57724 h 298698"/>
                <a:gd name="connsiteX232" fmla="*/ 509853 w 1254307"/>
                <a:gd name="connsiteY232" fmla="*/ 103531 h 298698"/>
                <a:gd name="connsiteX233" fmla="*/ 500170 w 1254307"/>
                <a:gd name="connsiteY233" fmla="*/ 103531 h 298698"/>
                <a:gd name="connsiteX234" fmla="*/ 606680 w 1254307"/>
                <a:gd name="connsiteY234" fmla="*/ 54000 h 298698"/>
                <a:gd name="connsiteX235" fmla="*/ 618597 w 1254307"/>
                <a:gd name="connsiteY235" fmla="*/ 58469 h 298698"/>
                <a:gd name="connsiteX236" fmla="*/ 623439 w 1254307"/>
                <a:gd name="connsiteY236" fmla="*/ 76345 h 298698"/>
                <a:gd name="connsiteX237" fmla="*/ 623439 w 1254307"/>
                <a:gd name="connsiteY237" fmla="*/ 103904 h 298698"/>
                <a:gd name="connsiteX238" fmla="*/ 614128 w 1254307"/>
                <a:gd name="connsiteY238" fmla="*/ 103904 h 298698"/>
                <a:gd name="connsiteX239" fmla="*/ 614128 w 1254307"/>
                <a:gd name="connsiteY239" fmla="*/ 103531 h 298698"/>
                <a:gd name="connsiteX240" fmla="*/ 614128 w 1254307"/>
                <a:gd name="connsiteY240" fmla="*/ 77090 h 298698"/>
                <a:gd name="connsiteX241" fmla="*/ 611521 w 1254307"/>
                <a:gd name="connsiteY241" fmla="*/ 64428 h 298698"/>
                <a:gd name="connsiteX242" fmla="*/ 604818 w 1254307"/>
                <a:gd name="connsiteY242" fmla="*/ 62193 h 298698"/>
                <a:gd name="connsiteX243" fmla="*/ 593273 w 1254307"/>
                <a:gd name="connsiteY243" fmla="*/ 65917 h 298698"/>
                <a:gd name="connsiteX244" fmla="*/ 592901 w 1254307"/>
                <a:gd name="connsiteY244" fmla="*/ 65917 h 298698"/>
                <a:gd name="connsiteX245" fmla="*/ 592901 w 1254307"/>
                <a:gd name="connsiteY245" fmla="*/ 103531 h 298698"/>
                <a:gd name="connsiteX246" fmla="*/ 583218 w 1254307"/>
                <a:gd name="connsiteY246" fmla="*/ 103531 h 298698"/>
                <a:gd name="connsiteX247" fmla="*/ 583218 w 1254307"/>
                <a:gd name="connsiteY247" fmla="*/ 55490 h 298698"/>
                <a:gd name="connsiteX248" fmla="*/ 591411 w 1254307"/>
                <a:gd name="connsiteY248" fmla="*/ 55490 h 298698"/>
                <a:gd name="connsiteX249" fmla="*/ 591411 w 1254307"/>
                <a:gd name="connsiteY249" fmla="*/ 59586 h 298698"/>
                <a:gd name="connsiteX250" fmla="*/ 592528 w 1254307"/>
                <a:gd name="connsiteY250" fmla="*/ 58842 h 298698"/>
                <a:gd name="connsiteX251" fmla="*/ 606680 w 1254307"/>
                <a:gd name="connsiteY251" fmla="*/ 54000 h 298698"/>
                <a:gd name="connsiteX252" fmla="*/ 547094 w 1254307"/>
                <a:gd name="connsiteY252" fmla="*/ 54000 h 298698"/>
                <a:gd name="connsiteX253" fmla="*/ 570183 w 1254307"/>
                <a:gd name="connsiteY253" fmla="*/ 79324 h 298698"/>
                <a:gd name="connsiteX254" fmla="*/ 545977 w 1254307"/>
                <a:gd name="connsiteY254" fmla="*/ 105021 h 298698"/>
                <a:gd name="connsiteX255" fmla="*/ 522887 w 1254307"/>
                <a:gd name="connsiteY255" fmla="*/ 79697 h 298698"/>
                <a:gd name="connsiteX256" fmla="*/ 547094 w 1254307"/>
                <a:gd name="connsiteY256" fmla="*/ 54000 h 298698"/>
                <a:gd name="connsiteX257" fmla="*/ 409301 w 1254307"/>
                <a:gd name="connsiteY257" fmla="*/ 54000 h 298698"/>
                <a:gd name="connsiteX258" fmla="*/ 429412 w 1254307"/>
                <a:gd name="connsiteY258" fmla="*/ 78579 h 298698"/>
                <a:gd name="connsiteX259" fmla="*/ 429412 w 1254307"/>
                <a:gd name="connsiteY259" fmla="*/ 81186 h 298698"/>
                <a:gd name="connsiteX260" fmla="*/ 429412 w 1254307"/>
                <a:gd name="connsiteY260" fmla="*/ 81931 h 298698"/>
                <a:gd name="connsiteX261" fmla="*/ 395894 w 1254307"/>
                <a:gd name="connsiteY261" fmla="*/ 81931 h 298698"/>
                <a:gd name="connsiteX262" fmla="*/ 395894 w 1254307"/>
                <a:gd name="connsiteY262" fmla="*/ 82676 h 298698"/>
                <a:gd name="connsiteX263" fmla="*/ 395894 w 1254307"/>
                <a:gd name="connsiteY263" fmla="*/ 84166 h 298698"/>
                <a:gd name="connsiteX264" fmla="*/ 410791 w 1254307"/>
                <a:gd name="connsiteY264" fmla="*/ 97200 h 298698"/>
                <a:gd name="connsiteX265" fmla="*/ 424198 w 1254307"/>
                <a:gd name="connsiteY265" fmla="*/ 93476 h 298698"/>
                <a:gd name="connsiteX266" fmla="*/ 427549 w 1254307"/>
                <a:gd name="connsiteY266" fmla="*/ 99807 h 298698"/>
                <a:gd name="connsiteX267" fmla="*/ 410046 w 1254307"/>
                <a:gd name="connsiteY267" fmla="*/ 104648 h 298698"/>
                <a:gd name="connsiteX268" fmla="*/ 386584 w 1254307"/>
                <a:gd name="connsiteY268" fmla="*/ 79697 h 298698"/>
                <a:gd name="connsiteX269" fmla="*/ 409301 w 1254307"/>
                <a:gd name="connsiteY269" fmla="*/ 54000 h 298698"/>
                <a:gd name="connsiteX270" fmla="*/ 465907 w 1254307"/>
                <a:gd name="connsiteY270" fmla="*/ 53627 h 298698"/>
                <a:gd name="connsiteX271" fmla="*/ 484528 w 1254307"/>
                <a:gd name="connsiteY271" fmla="*/ 58469 h 298698"/>
                <a:gd name="connsiteX272" fmla="*/ 484528 w 1254307"/>
                <a:gd name="connsiteY272" fmla="*/ 103531 h 298698"/>
                <a:gd name="connsiteX273" fmla="*/ 479686 w 1254307"/>
                <a:gd name="connsiteY273" fmla="*/ 120662 h 298698"/>
                <a:gd name="connsiteX274" fmla="*/ 462555 w 1254307"/>
                <a:gd name="connsiteY274" fmla="*/ 126620 h 298698"/>
                <a:gd name="connsiteX275" fmla="*/ 442445 w 1254307"/>
                <a:gd name="connsiteY275" fmla="*/ 120289 h 298698"/>
                <a:gd name="connsiteX276" fmla="*/ 446542 w 1254307"/>
                <a:gd name="connsiteY276" fmla="*/ 113958 h 298698"/>
                <a:gd name="connsiteX277" fmla="*/ 461438 w 1254307"/>
                <a:gd name="connsiteY277" fmla="*/ 119172 h 298698"/>
                <a:gd name="connsiteX278" fmla="*/ 471121 w 1254307"/>
                <a:gd name="connsiteY278" fmla="*/ 115448 h 298698"/>
                <a:gd name="connsiteX279" fmla="*/ 474845 w 1254307"/>
                <a:gd name="connsiteY279" fmla="*/ 103531 h 298698"/>
                <a:gd name="connsiteX280" fmla="*/ 474845 w 1254307"/>
                <a:gd name="connsiteY280" fmla="*/ 99807 h 298698"/>
                <a:gd name="connsiteX281" fmla="*/ 473728 w 1254307"/>
                <a:gd name="connsiteY281" fmla="*/ 100179 h 298698"/>
                <a:gd name="connsiteX282" fmla="*/ 473355 w 1254307"/>
                <a:gd name="connsiteY282" fmla="*/ 100551 h 298698"/>
                <a:gd name="connsiteX283" fmla="*/ 461811 w 1254307"/>
                <a:gd name="connsiteY283" fmla="*/ 103531 h 298698"/>
                <a:gd name="connsiteX284" fmla="*/ 440583 w 1254307"/>
                <a:gd name="connsiteY284" fmla="*/ 79696 h 298698"/>
                <a:gd name="connsiteX285" fmla="*/ 440583 w 1254307"/>
                <a:gd name="connsiteY285" fmla="*/ 77834 h 298698"/>
                <a:gd name="connsiteX286" fmla="*/ 465907 w 1254307"/>
                <a:gd name="connsiteY286" fmla="*/ 53627 h 298698"/>
                <a:gd name="connsiteX287" fmla="*/ 342267 w 1254307"/>
                <a:gd name="connsiteY287" fmla="*/ 45807 h 298698"/>
                <a:gd name="connsiteX288" fmla="*/ 342267 w 1254307"/>
                <a:gd name="connsiteY288" fmla="*/ 68152 h 298698"/>
                <a:gd name="connsiteX289" fmla="*/ 347480 w 1254307"/>
                <a:gd name="connsiteY289" fmla="*/ 68152 h 298698"/>
                <a:gd name="connsiteX290" fmla="*/ 360887 w 1254307"/>
                <a:gd name="connsiteY290" fmla="*/ 64800 h 298698"/>
                <a:gd name="connsiteX291" fmla="*/ 361260 w 1254307"/>
                <a:gd name="connsiteY291" fmla="*/ 48786 h 298698"/>
                <a:gd name="connsiteX292" fmla="*/ 350832 w 1254307"/>
                <a:gd name="connsiteY292" fmla="*/ 45807 h 298698"/>
                <a:gd name="connsiteX293" fmla="*/ 505011 w 1254307"/>
                <a:gd name="connsiteY293" fmla="*/ 37986 h 298698"/>
                <a:gd name="connsiteX294" fmla="*/ 510969 w 1254307"/>
                <a:gd name="connsiteY294" fmla="*/ 43945 h 298698"/>
                <a:gd name="connsiteX295" fmla="*/ 505011 w 1254307"/>
                <a:gd name="connsiteY295" fmla="*/ 49531 h 298698"/>
                <a:gd name="connsiteX296" fmla="*/ 499052 w 1254307"/>
                <a:gd name="connsiteY296" fmla="*/ 43945 h 298698"/>
                <a:gd name="connsiteX297" fmla="*/ 505011 w 1254307"/>
                <a:gd name="connsiteY297" fmla="*/ 37986 h 298698"/>
                <a:gd name="connsiteX298" fmla="*/ 331839 w 1254307"/>
                <a:gd name="connsiteY298" fmla="*/ 37614 h 298698"/>
                <a:gd name="connsiteX299" fmla="*/ 348970 w 1254307"/>
                <a:gd name="connsiteY299" fmla="*/ 37614 h 298698"/>
                <a:gd name="connsiteX300" fmla="*/ 368708 w 1254307"/>
                <a:gd name="connsiteY300" fmla="*/ 42828 h 298698"/>
                <a:gd name="connsiteX301" fmla="*/ 373922 w 1254307"/>
                <a:gd name="connsiteY301" fmla="*/ 55862 h 298698"/>
                <a:gd name="connsiteX302" fmla="*/ 369825 w 1254307"/>
                <a:gd name="connsiteY302" fmla="*/ 67407 h 298698"/>
                <a:gd name="connsiteX303" fmla="*/ 359025 w 1254307"/>
                <a:gd name="connsiteY303" fmla="*/ 72621 h 298698"/>
                <a:gd name="connsiteX304" fmla="*/ 365729 w 1254307"/>
                <a:gd name="connsiteY304" fmla="*/ 76345 h 298698"/>
                <a:gd name="connsiteX305" fmla="*/ 370198 w 1254307"/>
                <a:gd name="connsiteY305" fmla="*/ 84538 h 298698"/>
                <a:gd name="connsiteX306" fmla="*/ 378391 w 1254307"/>
                <a:gd name="connsiteY306" fmla="*/ 103531 h 298698"/>
                <a:gd name="connsiteX307" fmla="*/ 367591 w 1254307"/>
                <a:gd name="connsiteY307" fmla="*/ 103531 h 298698"/>
                <a:gd name="connsiteX308" fmla="*/ 359770 w 1254307"/>
                <a:gd name="connsiteY308" fmla="*/ 86028 h 298698"/>
                <a:gd name="connsiteX309" fmla="*/ 345246 w 1254307"/>
                <a:gd name="connsiteY309" fmla="*/ 75973 h 298698"/>
                <a:gd name="connsiteX310" fmla="*/ 341894 w 1254307"/>
                <a:gd name="connsiteY310" fmla="*/ 75973 h 298698"/>
                <a:gd name="connsiteX311" fmla="*/ 341894 w 1254307"/>
                <a:gd name="connsiteY311" fmla="*/ 103531 h 298698"/>
                <a:gd name="connsiteX312" fmla="*/ 331839 w 1254307"/>
                <a:gd name="connsiteY312" fmla="*/ 103531 h 298698"/>
                <a:gd name="connsiteX313" fmla="*/ 131481 w 1254307"/>
                <a:gd name="connsiteY313" fmla="*/ 12290 h 298698"/>
                <a:gd name="connsiteX314" fmla="*/ 113605 w 1254307"/>
                <a:gd name="connsiteY314" fmla="*/ 36869 h 298698"/>
                <a:gd name="connsiteX315" fmla="*/ 96846 w 1254307"/>
                <a:gd name="connsiteY315" fmla="*/ 17876 h 298698"/>
                <a:gd name="connsiteX316" fmla="*/ 92377 w 1254307"/>
                <a:gd name="connsiteY316" fmla="*/ 52883 h 298698"/>
                <a:gd name="connsiteX317" fmla="*/ 60722 w 1254307"/>
                <a:gd name="connsiteY317" fmla="*/ 38731 h 298698"/>
                <a:gd name="connsiteX318" fmla="*/ 67798 w 1254307"/>
                <a:gd name="connsiteY318" fmla="*/ 62938 h 298698"/>
                <a:gd name="connsiteX319" fmla="*/ 38005 w 1254307"/>
                <a:gd name="connsiteY319" fmla="*/ 65917 h 298698"/>
                <a:gd name="connsiteX320" fmla="*/ 64446 w 1254307"/>
                <a:gd name="connsiteY320" fmla="*/ 80069 h 298698"/>
                <a:gd name="connsiteX321" fmla="*/ 90888 w 1254307"/>
                <a:gd name="connsiteY321" fmla="*/ 91614 h 298698"/>
                <a:gd name="connsiteX322" fmla="*/ 134460 w 1254307"/>
                <a:gd name="connsiteY322" fmla="*/ 141145 h 298698"/>
                <a:gd name="connsiteX323" fmla="*/ 69288 w 1254307"/>
                <a:gd name="connsiteY323" fmla="*/ 128483 h 298698"/>
                <a:gd name="connsiteX324" fmla="*/ 45826 w 1254307"/>
                <a:gd name="connsiteY324" fmla="*/ 111352 h 298698"/>
                <a:gd name="connsiteX325" fmla="*/ 20874 w 1254307"/>
                <a:gd name="connsiteY325" fmla="*/ 96083 h 298698"/>
                <a:gd name="connsiteX326" fmla="*/ 32791 w 1254307"/>
                <a:gd name="connsiteY326" fmla="*/ 123641 h 298698"/>
                <a:gd name="connsiteX327" fmla="*/ 8957 w 1254307"/>
                <a:gd name="connsiteY327" fmla="*/ 128483 h 298698"/>
                <a:gd name="connsiteX328" fmla="*/ 37260 w 1254307"/>
                <a:gd name="connsiteY328" fmla="*/ 149710 h 298698"/>
                <a:gd name="connsiteX329" fmla="*/ 8957 w 1254307"/>
                <a:gd name="connsiteY329" fmla="*/ 170938 h 298698"/>
                <a:gd name="connsiteX330" fmla="*/ 32791 w 1254307"/>
                <a:gd name="connsiteY330" fmla="*/ 175779 h 298698"/>
                <a:gd name="connsiteX331" fmla="*/ 20874 w 1254307"/>
                <a:gd name="connsiteY331" fmla="*/ 203338 h 298698"/>
                <a:gd name="connsiteX332" fmla="*/ 45453 w 1254307"/>
                <a:gd name="connsiteY332" fmla="*/ 188069 h 298698"/>
                <a:gd name="connsiteX333" fmla="*/ 68915 w 1254307"/>
                <a:gd name="connsiteY333" fmla="*/ 170566 h 298698"/>
                <a:gd name="connsiteX334" fmla="*/ 134088 w 1254307"/>
                <a:gd name="connsiteY334" fmla="*/ 157903 h 298698"/>
                <a:gd name="connsiteX335" fmla="*/ 90515 w 1254307"/>
                <a:gd name="connsiteY335" fmla="*/ 207434 h 298698"/>
                <a:gd name="connsiteX336" fmla="*/ 64074 w 1254307"/>
                <a:gd name="connsiteY336" fmla="*/ 218979 h 298698"/>
                <a:gd name="connsiteX337" fmla="*/ 37633 w 1254307"/>
                <a:gd name="connsiteY337" fmla="*/ 233131 h 298698"/>
                <a:gd name="connsiteX338" fmla="*/ 67426 w 1254307"/>
                <a:gd name="connsiteY338" fmla="*/ 236110 h 298698"/>
                <a:gd name="connsiteX339" fmla="*/ 58860 w 1254307"/>
                <a:gd name="connsiteY339" fmla="*/ 259572 h 298698"/>
                <a:gd name="connsiteX340" fmla="*/ 91260 w 1254307"/>
                <a:gd name="connsiteY340" fmla="*/ 246166 h 298698"/>
                <a:gd name="connsiteX341" fmla="*/ 96102 w 1254307"/>
                <a:gd name="connsiteY341" fmla="*/ 280800 h 298698"/>
                <a:gd name="connsiteX342" fmla="*/ 112488 w 1254307"/>
                <a:gd name="connsiteY342" fmla="*/ 261807 h 298698"/>
                <a:gd name="connsiteX343" fmla="*/ 130364 w 1254307"/>
                <a:gd name="connsiteY343" fmla="*/ 286386 h 298698"/>
                <a:gd name="connsiteX344" fmla="*/ 129619 w 1254307"/>
                <a:gd name="connsiteY344" fmla="*/ 256593 h 298698"/>
                <a:gd name="connsiteX345" fmla="*/ 126639 w 1254307"/>
                <a:gd name="connsiteY345" fmla="*/ 228290 h 298698"/>
                <a:gd name="connsiteX346" fmla="*/ 147867 w 1254307"/>
                <a:gd name="connsiteY346" fmla="*/ 165724 h 298698"/>
                <a:gd name="connsiteX347" fmla="*/ 169095 w 1254307"/>
                <a:gd name="connsiteY347" fmla="*/ 228290 h 298698"/>
                <a:gd name="connsiteX348" fmla="*/ 166115 w 1254307"/>
                <a:gd name="connsiteY348" fmla="*/ 256593 h 298698"/>
                <a:gd name="connsiteX349" fmla="*/ 165370 w 1254307"/>
                <a:gd name="connsiteY349" fmla="*/ 286386 h 298698"/>
                <a:gd name="connsiteX350" fmla="*/ 183246 w 1254307"/>
                <a:gd name="connsiteY350" fmla="*/ 261807 h 298698"/>
                <a:gd name="connsiteX351" fmla="*/ 199632 w 1254307"/>
                <a:gd name="connsiteY351" fmla="*/ 280800 h 298698"/>
                <a:gd name="connsiteX352" fmla="*/ 204474 w 1254307"/>
                <a:gd name="connsiteY352" fmla="*/ 246166 h 298698"/>
                <a:gd name="connsiteX353" fmla="*/ 236874 w 1254307"/>
                <a:gd name="connsiteY353" fmla="*/ 259572 h 298698"/>
                <a:gd name="connsiteX354" fmla="*/ 229053 w 1254307"/>
                <a:gd name="connsiteY354" fmla="*/ 236110 h 298698"/>
                <a:gd name="connsiteX355" fmla="*/ 258846 w 1254307"/>
                <a:gd name="connsiteY355" fmla="*/ 233131 h 298698"/>
                <a:gd name="connsiteX356" fmla="*/ 232405 w 1254307"/>
                <a:gd name="connsiteY356" fmla="*/ 218979 h 298698"/>
                <a:gd name="connsiteX357" fmla="*/ 205963 w 1254307"/>
                <a:gd name="connsiteY357" fmla="*/ 207434 h 298698"/>
                <a:gd name="connsiteX358" fmla="*/ 162391 w 1254307"/>
                <a:gd name="connsiteY358" fmla="*/ 157903 h 298698"/>
                <a:gd name="connsiteX359" fmla="*/ 227563 w 1254307"/>
                <a:gd name="connsiteY359" fmla="*/ 170566 h 298698"/>
                <a:gd name="connsiteX360" fmla="*/ 251025 w 1254307"/>
                <a:gd name="connsiteY360" fmla="*/ 187697 h 298698"/>
                <a:gd name="connsiteX361" fmla="*/ 275977 w 1254307"/>
                <a:gd name="connsiteY361" fmla="*/ 202966 h 298698"/>
                <a:gd name="connsiteX362" fmla="*/ 264060 w 1254307"/>
                <a:gd name="connsiteY362" fmla="*/ 175407 h 298698"/>
                <a:gd name="connsiteX363" fmla="*/ 289384 w 1254307"/>
                <a:gd name="connsiteY363" fmla="*/ 170938 h 298698"/>
                <a:gd name="connsiteX364" fmla="*/ 261081 w 1254307"/>
                <a:gd name="connsiteY364" fmla="*/ 149710 h 298698"/>
                <a:gd name="connsiteX365" fmla="*/ 289384 w 1254307"/>
                <a:gd name="connsiteY365" fmla="*/ 128483 h 298698"/>
                <a:gd name="connsiteX366" fmla="*/ 265550 w 1254307"/>
                <a:gd name="connsiteY366" fmla="*/ 123641 h 298698"/>
                <a:gd name="connsiteX367" fmla="*/ 277467 w 1254307"/>
                <a:gd name="connsiteY367" fmla="*/ 96083 h 298698"/>
                <a:gd name="connsiteX368" fmla="*/ 252515 w 1254307"/>
                <a:gd name="connsiteY368" fmla="*/ 111352 h 298698"/>
                <a:gd name="connsiteX369" fmla="*/ 229053 w 1254307"/>
                <a:gd name="connsiteY369" fmla="*/ 128483 h 298698"/>
                <a:gd name="connsiteX370" fmla="*/ 163881 w 1254307"/>
                <a:gd name="connsiteY370" fmla="*/ 141145 h 298698"/>
                <a:gd name="connsiteX371" fmla="*/ 207453 w 1254307"/>
                <a:gd name="connsiteY371" fmla="*/ 91614 h 298698"/>
                <a:gd name="connsiteX372" fmla="*/ 233894 w 1254307"/>
                <a:gd name="connsiteY372" fmla="*/ 80069 h 298698"/>
                <a:gd name="connsiteX373" fmla="*/ 260336 w 1254307"/>
                <a:gd name="connsiteY373" fmla="*/ 65917 h 298698"/>
                <a:gd name="connsiteX374" fmla="*/ 230543 w 1254307"/>
                <a:gd name="connsiteY374" fmla="*/ 62938 h 298698"/>
                <a:gd name="connsiteX375" fmla="*/ 237619 w 1254307"/>
                <a:gd name="connsiteY375" fmla="*/ 38731 h 298698"/>
                <a:gd name="connsiteX376" fmla="*/ 205963 w 1254307"/>
                <a:gd name="connsiteY376" fmla="*/ 52883 h 298698"/>
                <a:gd name="connsiteX377" fmla="*/ 201495 w 1254307"/>
                <a:gd name="connsiteY377" fmla="*/ 17876 h 298698"/>
                <a:gd name="connsiteX378" fmla="*/ 184363 w 1254307"/>
                <a:gd name="connsiteY378" fmla="*/ 36869 h 298698"/>
                <a:gd name="connsiteX379" fmla="*/ 166488 w 1254307"/>
                <a:gd name="connsiteY379" fmla="*/ 12290 h 298698"/>
                <a:gd name="connsiteX380" fmla="*/ 167232 w 1254307"/>
                <a:gd name="connsiteY380" fmla="*/ 42083 h 298698"/>
                <a:gd name="connsiteX381" fmla="*/ 170212 w 1254307"/>
                <a:gd name="connsiteY381" fmla="*/ 70386 h 298698"/>
                <a:gd name="connsiteX382" fmla="*/ 148984 w 1254307"/>
                <a:gd name="connsiteY382" fmla="*/ 132952 h 298698"/>
                <a:gd name="connsiteX383" fmla="*/ 127757 w 1254307"/>
                <a:gd name="connsiteY383" fmla="*/ 70386 h 298698"/>
                <a:gd name="connsiteX384" fmla="*/ 130736 w 1254307"/>
                <a:gd name="connsiteY384" fmla="*/ 42083 h 298698"/>
                <a:gd name="connsiteX385" fmla="*/ 131481 w 1254307"/>
                <a:gd name="connsiteY385" fmla="*/ 12290 h 298698"/>
                <a:gd name="connsiteX386" fmla="*/ 134833 w 1254307"/>
                <a:gd name="connsiteY386" fmla="*/ 0 h 298698"/>
                <a:gd name="connsiteX387" fmla="*/ 134833 w 1254307"/>
                <a:gd name="connsiteY387" fmla="*/ 67779 h 298698"/>
                <a:gd name="connsiteX388" fmla="*/ 148239 w 1254307"/>
                <a:gd name="connsiteY388" fmla="*/ 107255 h 298698"/>
                <a:gd name="connsiteX389" fmla="*/ 161646 w 1254307"/>
                <a:gd name="connsiteY389" fmla="*/ 67779 h 298698"/>
                <a:gd name="connsiteX390" fmla="*/ 161646 w 1254307"/>
                <a:gd name="connsiteY390" fmla="*/ 0 h 298698"/>
                <a:gd name="connsiteX391" fmla="*/ 184363 w 1254307"/>
                <a:gd name="connsiteY391" fmla="*/ 19738 h 298698"/>
                <a:gd name="connsiteX392" fmla="*/ 202612 w 1254307"/>
                <a:gd name="connsiteY392" fmla="*/ 9310 h 298698"/>
                <a:gd name="connsiteX393" fmla="*/ 214901 w 1254307"/>
                <a:gd name="connsiteY393" fmla="*/ 34634 h 298698"/>
                <a:gd name="connsiteX394" fmla="*/ 242088 w 1254307"/>
                <a:gd name="connsiteY394" fmla="*/ 32400 h 298698"/>
                <a:gd name="connsiteX395" fmla="*/ 242832 w 1254307"/>
                <a:gd name="connsiteY395" fmla="*/ 53255 h 298698"/>
                <a:gd name="connsiteX396" fmla="*/ 271136 w 1254307"/>
                <a:gd name="connsiteY396" fmla="*/ 62938 h 298698"/>
                <a:gd name="connsiteX397" fmla="*/ 212294 w 1254307"/>
                <a:gd name="connsiteY397" fmla="*/ 96828 h 298698"/>
                <a:gd name="connsiteX398" fmla="*/ 184736 w 1254307"/>
                <a:gd name="connsiteY398" fmla="*/ 128110 h 298698"/>
                <a:gd name="connsiteX399" fmla="*/ 226074 w 1254307"/>
                <a:gd name="connsiteY399" fmla="*/ 119917 h 298698"/>
                <a:gd name="connsiteX400" fmla="*/ 284543 w 1254307"/>
                <a:gd name="connsiteY400" fmla="*/ 85655 h 298698"/>
                <a:gd name="connsiteX401" fmla="*/ 279329 w 1254307"/>
                <a:gd name="connsiteY401" fmla="*/ 115448 h 298698"/>
                <a:gd name="connsiteX402" fmla="*/ 296460 w 1254307"/>
                <a:gd name="connsiteY402" fmla="*/ 125876 h 298698"/>
                <a:gd name="connsiteX403" fmla="*/ 280074 w 1254307"/>
                <a:gd name="connsiteY403" fmla="*/ 149338 h 298698"/>
                <a:gd name="connsiteX404" fmla="*/ 296460 w 1254307"/>
                <a:gd name="connsiteY404" fmla="*/ 173172 h 298698"/>
                <a:gd name="connsiteX405" fmla="*/ 279329 w 1254307"/>
                <a:gd name="connsiteY405" fmla="*/ 183600 h 298698"/>
                <a:gd name="connsiteX406" fmla="*/ 284543 w 1254307"/>
                <a:gd name="connsiteY406" fmla="*/ 213393 h 298698"/>
                <a:gd name="connsiteX407" fmla="*/ 226074 w 1254307"/>
                <a:gd name="connsiteY407" fmla="*/ 179131 h 298698"/>
                <a:gd name="connsiteX408" fmla="*/ 184736 w 1254307"/>
                <a:gd name="connsiteY408" fmla="*/ 170938 h 298698"/>
                <a:gd name="connsiteX409" fmla="*/ 212294 w 1254307"/>
                <a:gd name="connsiteY409" fmla="*/ 202221 h 298698"/>
                <a:gd name="connsiteX410" fmla="*/ 271136 w 1254307"/>
                <a:gd name="connsiteY410" fmla="*/ 236110 h 298698"/>
                <a:gd name="connsiteX411" fmla="*/ 243205 w 1254307"/>
                <a:gd name="connsiteY411" fmla="*/ 245793 h 298698"/>
                <a:gd name="connsiteX412" fmla="*/ 243205 w 1254307"/>
                <a:gd name="connsiteY412" fmla="*/ 265903 h 298698"/>
                <a:gd name="connsiteX413" fmla="*/ 214901 w 1254307"/>
                <a:gd name="connsiteY413" fmla="*/ 264041 h 298698"/>
                <a:gd name="connsiteX414" fmla="*/ 202239 w 1254307"/>
                <a:gd name="connsiteY414" fmla="*/ 289366 h 298698"/>
                <a:gd name="connsiteX415" fmla="*/ 184363 w 1254307"/>
                <a:gd name="connsiteY415" fmla="*/ 278938 h 298698"/>
                <a:gd name="connsiteX416" fmla="*/ 161646 w 1254307"/>
                <a:gd name="connsiteY416" fmla="*/ 298676 h 298698"/>
                <a:gd name="connsiteX417" fmla="*/ 161646 w 1254307"/>
                <a:gd name="connsiteY417" fmla="*/ 230897 h 298698"/>
                <a:gd name="connsiteX418" fmla="*/ 148239 w 1254307"/>
                <a:gd name="connsiteY418" fmla="*/ 191421 h 298698"/>
                <a:gd name="connsiteX419" fmla="*/ 134833 w 1254307"/>
                <a:gd name="connsiteY419" fmla="*/ 230897 h 298698"/>
                <a:gd name="connsiteX420" fmla="*/ 134833 w 1254307"/>
                <a:gd name="connsiteY420" fmla="*/ 298676 h 298698"/>
                <a:gd name="connsiteX421" fmla="*/ 112115 w 1254307"/>
                <a:gd name="connsiteY421" fmla="*/ 278938 h 298698"/>
                <a:gd name="connsiteX422" fmla="*/ 94239 w 1254307"/>
                <a:gd name="connsiteY422" fmla="*/ 289366 h 298698"/>
                <a:gd name="connsiteX423" fmla="*/ 81577 w 1254307"/>
                <a:gd name="connsiteY423" fmla="*/ 264041 h 298698"/>
                <a:gd name="connsiteX424" fmla="*/ 53274 w 1254307"/>
                <a:gd name="connsiteY424" fmla="*/ 265903 h 298698"/>
                <a:gd name="connsiteX425" fmla="*/ 53274 w 1254307"/>
                <a:gd name="connsiteY425" fmla="*/ 245793 h 298698"/>
                <a:gd name="connsiteX426" fmla="*/ 25343 w 1254307"/>
                <a:gd name="connsiteY426" fmla="*/ 236110 h 298698"/>
                <a:gd name="connsiteX427" fmla="*/ 84184 w 1254307"/>
                <a:gd name="connsiteY427" fmla="*/ 202221 h 298698"/>
                <a:gd name="connsiteX428" fmla="*/ 111743 w 1254307"/>
                <a:gd name="connsiteY428" fmla="*/ 170938 h 298698"/>
                <a:gd name="connsiteX429" fmla="*/ 70405 w 1254307"/>
                <a:gd name="connsiteY429" fmla="*/ 179131 h 298698"/>
                <a:gd name="connsiteX430" fmla="*/ 11936 w 1254307"/>
                <a:gd name="connsiteY430" fmla="*/ 213393 h 298698"/>
                <a:gd name="connsiteX431" fmla="*/ 17150 w 1254307"/>
                <a:gd name="connsiteY431" fmla="*/ 183600 h 298698"/>
                <a:gd name="connsiteX432" fmla="*/ 19 w 1254307"/>
                <a:gd name="connsiteY432" fmla="*/ 173172 h 298698"/>
                <a:gd name="connsiteX433" fmla="*/ 16405 w 1254307"/>
                <a:gd name="connsiteY433" fmla="*/ 149710 h 298698"/>
                <a:gd name="connsiteX434" fmla="*/ 19 w 1254307"/>
                <a:gd name="connsiteY434" fmla="*/ 126248 h 298698"/>
                <a:gd name="connsiteX435" fmla="*/ 17150 w 1254307"/>
                <a:gd name="connsiteY435" fmla="*/ 115821 h 298698"/>
                <a:gd name="connsiteX436" fmla="*/ 11936 w 1254307"/>
                <a:gd name="connsiteY436" fmla="*/ 86028 h 298698"/>
                <a:gd name="connsiteX437" fmla="*/ 70405 w 1254307"/>
                <a:gd name="connsiteY437" fmla="*/ 120290 h 298698"/>
                <a:gd name="connsiteX438" fmla="*/ 111743 w 1254307"/>
                <a:gd name="connsiteY438" fmla="*/ 128483 h 298698"/>
                <a:gd name="connsiteX439" fmla="*/ 84184 w 1254307"/>
                <a:gd name="connsiteY439" fmla="*/ 97200 h 298698"/>
                <a:gd name="connsiteX440" fmla="*/ 25343 w 1254307"/>
                <a:gd name="connsiteY440" fmla="*/ 63683 h 298698"/>
                <a:gd name="connsiteX441" fmla="*/ 53646 w 1254307"/>
                <a:gd name="connsiteY441" fmla="*/ 53628 h 298698"/>
                <a:gd name="connsiteX442" fmla="*/ 54391 w 1254307"/>
                <a:gd name="connsiteY442" fmla="*/ 32400 h 298698"/>
                <a:gd name="connsiteX443" fmla="*/ 81577 w 1254307"/>
                <a:gd name="connsiteY443" fmla="*/ 34634 h 298698"/>
                <a:gd name="connsiteX444" fmla="*/ 93867 w 1254307"/>
                <a:gd name="connsiteY444" fmla="*/ 9310 h 298698"/>
                <a:gd name="connsiteX445" fmla="*/ 112115 w 1254307"/>
                <a:gd name="connsiteY445" fmla="*/ 19738 h 298698"/>
                <a:gd name="connsiteX446" fmla="*/ 134833 w 1254307"/>
                <a:gd name="connsiteY446" fmla="*/ 0 h 298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</a:cxnLst>
              <a:rect l="l" t="t" r="r" b="b"/>
              <a:pathLst>
                <a:path w="1254307" h="298698">
                  <a:moveTo>
                    <a:pt x="1053948" y="221958"/>
                  </a:moveTo>
                  <a:cubicBezTo>
                    <a:pt x="1040541" y="221958"/>
                    <a:pt x="1031604" y="224193"/>
                    <a:pt x="1027135" y="228662"/>
                  </a:cubicBezTo>
                  <a:cubicBezTo>
                    <a:pt x="1024900" y="231269"/>
                    <a:pt x="1023411" y="234620"/>
                    <a:pt x="1023783" y="237972"/>
                  </a:cubicBezTo>
                  <a:cubicBezTo>
                    <a:pt x="1023783" y="246165"/>
                    <a:pt x="1030114" y="251379"/>
                    <a:pt x="1039424" y="251379"/>
                  </a:cubicBezTo>
                  <a:cubicBezTo>
                    <a:pt x="1045755" y="251007"/>
                    <a:pt x="1052086" y="249145"/>
                    <a:pt x="1057672" y="245793"/>
                  </a:cubicBezTo>
                  <a:lnTo>
                    <a:pt x="1058417" y="245420"/>
                  </a:lnTo>
                  <a:lnTo>
                    <a:pt x="1058790" y="245048"/>
                  </a:lnTo>
                  <a:lnTo>
                    <a:pt x="1058790" y="221958"/>
                  </a:lnTo>
                  <a:close/>
                  <a:moveTo>
                    <a:pt x="1221535" y="191793"/>
                  </a:moveTo>
                  <a:cubicBezTo>
                    <a:pt x="1205893" y="191793"/>
                    <a:pt x="1196210" y="203710"/>
                    <a:pt x="1196210" y="221958"/>
                  </a:cubicBezTo>
                  <a:cubicBezTo>
                    <a:pt x="1196210" y="238717"/>
                    <a:pt x="1205521" y="250262"/>
                    <a:pt x="1219300" y="250262"/>
                  </a:cubicBezTo>
                  <a:cubicBezTo>
                    <a:pt x="1225259" y="250262"/>
                    <a:pt x="1231217" y="248400"/>
                    <a:pt x="1236059" y="244676"/>
                  </a:cubicBezTo>
                  <a:lnTo>
                    <a:pt x="1236804" y="244303"/>
                  </a:lnTo>
                  <a:lnTo>
                    <a:pt x="1237176" y="196634"/>
                  </a:lnTo>
                  <a:lnTo>
                    <a:pt x="1236804" y="196262"/>
                  </a:lnTo>
                  <a:cubicBezTo>
                    <a:pt x="1232335" y="193283"/>
                    <a:pt x="1227121" y="191793"/>
                    <a:pt x="1221535" y="191793"/>
                  </a:cubicBezTo>
                  <a:close/>
                  <a:moveTo>
                    <a:pt x="850239" y="191793"/>
                  </a:moveTo>
                  <a:cubicBezTo>
                    <a:pt x="836459" y="191793"/>
                    <a:pt x="827521" y="203338"/>
                    <a:pt x="827521" y="220841"/>
                  </a:cubicBezTo>
                  <a:cubicBezTo>
                    <a:pt x="827521" y="238344"/>
                    <a:pt x="837204" y="250634"/>
                    <a:pt x="850983" y="250634"/>
                  </a:cubicBezTo>
                  <a:cubicBezTo>
                    <a:pt x="864763" y="250634"/>
                    <a:pt x="873328" y="239089"/>
                    <a:pt x="873328" y="221586"/>
                  </a:cubicBezTo>
                  <a:cubicBezTo>
                    <a:pt x="873328" y="204082"/>
                    <a:pt x="864018" y="191793"/>
                    <a:pt x="850239" y="191793"/>
                  </a:cubicBezTo>
                  <a:close/>
                  <a:moveTo>
                    <a:pt x="761232" y="191793"/>
                  </a:moveTo>
                  <a:cubicBezTo>
                    <a:pt x="745963" y="191793"/>
                    <a:pt x="735907" y="203710"/>
                    <a:pt x="735907" y="221213"/>
                  </a:cubicBezTo>
                  <a:cubicBezTo>
                    <a:pt x="735907" y="237600"/>
                    <a:pt x="745218" y="248772"/>
                    <a:pt x="758625" y="248772"/>
                  </a:cubicBezTo>
                  <a:cubicBezTo>
                    <a:pt x="764956" y="248772"/>
                    <a:pt x="770914" y="246538"/>
                    <a:pt x="776500" y="242813"/>
                  </a:cubicBezTo>
                  <a:lnTo>
                    <a:pt x="776500" y="195144"/>
                  </a:lnTo>
                  <a:lnTo>
                    <a:pt x="776128" y="194772"/>
                  </a:lnTo>
                  <a:cubicBezTo>
                    <a:pt x="771287" y="192910"/>
                    <a:pt x="766445" y="191793"/>
                    <a:pt x="761232" y="191793"/>
                  </a:cubicBezTo>
                  <a:close/>
                  <a:moveTo>
                    <a:pt x="611893" y="190675"/>
                  </a:moveTo>
                  <a:cubicBezTo>
                    <a:pt x="599976" y="190675"/>
                    <a:pt x="591038" y="199613"/>
                    <a:pt x="589549" y="213020"/>
                  </a:cubicBezTo>
                  <a:lnTo>
                    <a:pt x="589549" y="213765"/>
                  </a:lnTo>
                  <a:lnTo>
                    <a:pt x="630514" y="213765"/>
                  </a:lnTo>
                  <a:lnTo>
                    <a:pt x="630514" y="213020"/>
                  </a:lnTo>
                  <a:cubicBezTo>
                    <a:pt x="630514" y="202593"/>
                    <a:pt x="625673" y="190675"/>
                    <a:pt x="611893" y="190675"/>
                  </a:cubicBezTo>
                  <a:close/>
                  <a:moveTo>
                    <a:pt x="467770" y="178014"/>
                  </a:moveTo>
                  <a:cubicBezTo>
                    <a:pt x="477080" y="177642"/>
                    <a:pt x="486018" y="180249"/>
                    <a:pt x="493839" y="185090"/>
                  </a:cubicBezTo>
                  <a:lnTo>
                    <a:pt x="487880" y="195890"/>
                  </a:lnTo>
                  <a:cubicBezTo>
                    <a:pt x="481921" y="192538"/>
                    <a:pt x="475590" y="190676"/>
                    <a:pt x="468887" y="190676"/>
                  </a:cubicBezTo>
                  <a:cubicBezTo>
                    <a:pt x="458459" y="190676"/>
                    <a:pt x="454735" y="196262"/>
                    <a:pt x="454735" y="201104"/>
                  </a:cubicBezTo>
                  <a:cubicBezTo>
                    <a:pt x="454735" y="207435"/>
                    <a:pt x="461439" y="210414"/>
                    <a:pt x="469632" y="213766"/>
                  </a:cubicBezTo>
                  <a:lnTo>
                    <a:pt x="470749" y="214138"/>
                  </a:lnTo>
                  <a:cubicBezTo>
                    <a:pt x="481921" y="218980"/>
                    <a:pt x="494956" y="224193"/>
                    <a:pt x="494956" y="239835"/>
                  </a:cubicBezTo>
                  <a:cubicBezTo>
                    <a:pt x="494956" y="255476"/>
                    <a:pt x="483039" y="264787"/>
                    <a:pt x="464046" y="264787"/>
                  </a:cubicBezTo>
                  <a:cubicBezTo>
                    <a:pt x="453618" y="264787"/>
                    <a:pt x="443190" y="261807"/>
                    <a:pt x="434625" y="256593"/>
                  </a:cubicBezTo>
                  <a:lnTo>
                    <a:pt x="440584" y="245421"/>
                  </a:lnTo>
                  <a:cubicBezTo>
                    <a:pt x="447287" y="249145"/>
                    <a:pt x="454735" y="251380"/>
                    <a:pt x="462184" y="251752"/>
                  </a:cubicBezTo>
                  <a:cubicBezTo>
                    <a:pt x="471494" y="251752"/>
                    <a:pt x="477453" y="247283"/>
                    <a:pt x="477453" y="240580"/>
                  </a:cubicBezTo>
                  <a:cubicBezTo>
                    <a:pt x="477453" y="233876"/>
                    <a:pt x="471494" y="231642"/>
                    <a:pt x="461811" y="227545"/>
                  </a:cubicBezTo>
                  <a:lnTo>
                    <a:pt x="459204" y="226428"/>
                  </a:lnTo>
                  <a:cubicBezTo>
                    <a:pt x="449894" y="222704"/>
                    <a:pt x="437604" y="217118"/>
                    <a:pt x="437604" y="202221"/>
                  </a:cubicBezTo>
                  <a:cubicBezTo>
                    <a:pt x="437604" y="187324"/>
                    <a:pt x="449894" y="178014"/>
                    <a:pt x="467770" y="178014"/>
                  </a:cubicBezTo>
                  <a:close/>
                  <a:moveTo>
                    <a:pt x="1134762" y="177641"/>
                  </a:moveTo>
                  <a:cubicBezTo>
                    <a:pt x="1142210" y="177269"/>
                    <a:pt x="1149659" y="179876"/>
                    <a:pt x="1155245" y="185089"/>
                  </a:cubicBezTo>
                  <a:cubicBezTo>
                    <a:pt x="1163438" y="193282"/>
                    <a:pt x="1163438" y="203710"/>
                    <a:pt x="1163438" y="215627"/>
                  </a:cubicBezTo>
                  <a:lnTo>
                    <a:pt x="1163438" y="262551"/>
                  </a:lnTo>
                  <a:lnTo>
                    <a:pt x="1146307" y="262551"/>
                  </a:lnTo>
                  <a:lnTo>
                    <a:pt x="1146307" y="217489"/>
                  </a:lnTo>
                  <a:cubicBezTo>
                    <a:pt x="1146307" y="206317"/>
                    <a:pt x="1146307" y="200358"/>
                    <a:pt x="1142210" y="196262"/>
                  </a:cubicBezTo>
                  <a:cubicBezTo>
                    <a:pt x="1139231" y="193655"/>
                    <a:pt x="1135134" y="192165"/>
                    <a:pt x="1131038" y="192538"/>
                  </a:cubicBezTo>
                  <a:cubicBezTo>
                    <a:pt x="1124334" y="192910"/>
                    <a:pt x="1117631" y="195144"/>
                    <a:pt x="1112045" y="198869"/>
                  </a:cubicBezTo>
                  <a:lnTo>
                    <a:pt x="1111672" y="199241"/>
                  </a:lnTo>
                  <a:lnTo>
                    <a:pt x="1111672" y="262924"/>
                  </a:lnTo>
                  <a:lnTo>
                    <a:pt x="1094169" y="262924"/>
                  </a:lnTo>
                  <a:lnTo>
                    <a:pt x="1094169" y="180248"/>
                  </a:lnTo>
                  <a:lnTo>
                    <a:pt x="1109066" y="180248"/>
                  </a:lnTo>
                  <a:lnTo>
                    <a:pt x="1109066" y="187324"/>
                  </a:lnTo>
                  <a:lnTo>
                    <a:pt x="1110183" y="186207"/>
                  </a:lnTo>
                  <a:cubicBezTo>
                    <a:pt x="1117259" y="180993"/>
                    <a:pt x="1125824" y="178013"/>
                    <a:pt x="1134762" y="177641"/>
                  </a:cubicBezTo>
                  <a:close/>
                  <a:moveTo>
                    <a:pt x="1043148" y="177641"/>
                  </a:moveTo>
                  <a:cubicBezTo>
                    <a:pt x="1055066" y="177641"/>
                    <a:pt x="1062886" y="180248"/>
                    <a:pt x="1068845" y="186207"/>
                  </a:cubicBezTo>
                  <a:cubicBezTo>
                    <a:pt x="1075176" y="192538"/>
                    <a:pt x="1075176" y="200731"/>
                    <a:pt x="1074804" y="211531"/>
                  </a:cubicBezTo>
                  <a:lnTo>
                    <a:pt x="1074804" y="262924"/>
                  </a:lnTo>
                  <a:lnTo>
                    <a:pt x="1059907" y="262924"/>
                  </a:lnTo>
                  <a:lnTo>
                    <a:pt x="1059907" y="255848"/>
                  </a:lnTo>
                  <a:lnTo>
                    <a:pt x="1058790" y="256593"/>
                  </a:lnTo>
                  <a:cubicBezTo>
                    <a:pt x="1051714" y="261434"/>
                    <a:pt x="1043148" y="264414"/>
                    <a:pt x="1034583" y="264414"/>
                  </a:cubicBezTo>
                  <a:cubicBezTo>
                    <a:pt x="1018942" y="264414"/>
                    <a:pt x="1008514" y="253986"/>
                    <a:pt x="1008514" y="238717"/>
                  </a:cubicBezTo>
                  <a:cubicBezTo>
                    <a:pt x="1008514" y="219724"/>
                    <a:pt x="1024155" y="210041"/>
                    <a:pt x="1055066" y="210041"/>
                  </a:cubicBezTo>
                  <a:lnTo>
                    <a:pt x="1058790" y="210041"/>
                  </a:lnTo>
                  <a:lnTo>
                    <a:pt x="1058790" y="205945"/>
                  </a:lnTo>
                  <a:cubicBezTo>
                    <a:pt x="1058790" y="200731"/>
                    <a:pt x="1058790" y="197751"/>
                    <a:pt x="1055810" y="194772"/>
                  </a:cubicBezTo>
                  <a:cubicBezTo>
                    <a:pt x="1052831" y="191793"/>
                    <a:pt x="1048735" y="190676"/>
                    <a:pt x="1041659" y="190676"/>
                  </a:cubicBezTo>
                  <a:cubicBezTo>
                    <a:pt x="1033838" y="191048"/>
                    <a:pt x="1026017" y="193282"/>
                    <a:pt x="1019314" y="197007"/>
                  </a:cubicBezTo>
                  <a:lnTo>
                    <a:pt x="1013355" y="186207"/>
                  </a:lnTo>
                  <a:cubicBezTo>
                    <a:pt x="1021921" y="180248"/>
                    <a:pt x="1032348" y="177269"/>
                    <a:pt x="1043148" y="177641"/>
                  </a:cubicBezTo>
                  <a:close/>
                  <a:moveTo>
                    <a:pt x="851356" y="177641"/>
                  </a:moveTo>
                  <a:cubicBezTo>
                    <a:pt x="875190" y="177641"/>
                    <a:pt x="891204" y="194027"/>
                    <a:pt x="891204" y="220469"/>
                  </a:cubicBezTo>
                  <a:cubicBezTo>
                    <a:pt x="891204" y="246910"/>
                    <a:pt x="874446" y="264413"/>
                    <a:pt x="849866" y="264413"/>
                  </a:cubicBezTo>
                  <a:cubicBezTo>
                    <a:pt x="826032" y="264413"/>
                    <a:pt x="810018" y="248027"/>
                    <a:pt x="810018" y="221586"/>
                  </a:cubicBezTo>
                  <a:cubicBezTo>
                    <a:pt x="810018" y="195144"/>
                    <a:pt x="826777" y="177641"/>
                    <a:pt x="851356" y="177641"/>
                  </a:cubicBezTo>
                  <a:close/>
                  <a:moveTo>
                    <a:pt x="761604" y="177641"/>
                  </a:moveTo>
                  <a:cubicBezTo>
                    <a:pt x="772776" y="178013"/>
                    <a:pt x="783576" y="180620"/>
                    <a:pt x="793631" y="185834"/>
                  </a:cubicBezTo>
                  <a:lnTo>
                    <a:pt x="793631" y="259200"/>
                  </a:lnTo>
                  <a:cubicBezTo>
                    <a:pt x="793631" y="271862"/>
                    <a:pt x="793259" y="280055"/>
                    <a:pt x="785438" y="288248"/>
                  </a:cubicBezTo>
                  <a:cubicBezTo>
                    <a:pt x="778735" y="295324"/>
                    <a:pt x="769052" y="298675"/>
                    <a:pt x="756390" y="298675"/>
                  </a:cubicBezTo>
                  <a:cubicBezTo>
                    <a:pt x="744101" y="299048"/>
                    <a:pt x="731811" y="294951"/>
                    <a:pt x="721756" y="287503"/>
                  </a:cubicBezTo>
                  <a:lnTo>
                    <a:pt x="728832" y="276331"/>
                  </a:lnTo>
                  <a:cubicBezTo>
                    <a:pt x="736652" y="281544"/>
                    <a:pt x="745590" y="284524"/>
                    <a:pt x="754528" y="284524"/>
                  </a:cubicBezTo>
                  <a:cubicBezTo>
                    <a:pt x="760487" y="284896"/>
                    <a:pt x="766073" y="283407"/>
                    <a:pt x="770914" y="279682"/>
                  </a:cubicBezTo>
                  <a:cubicBezTo>
                    <a:pt x="776500" y="274841"/>
                    <a:pt x="776873" y="268138"/>
                    <a:pt x="776873" y="259944"/>
                  </a:cubicBezTo>
                  <a:lnTo>
                    <a:pt x="776873" y="256220"/>
                  </a:lnTo>
                  <a:lnTo>
                    <a:pt x="775756" y="256965"/>
                  </a:lnTo>
                  <a:lnTo>
                    <a:pt x="775011" y="257338"/>
                  </a:lnTo>
                  <a:cubicBezTo>
                    <a:pt x="769052" y="260689"/>
                    <a:pt x="761976" y="262551"/>
                    <a:pt x="754901" y="262551"/>
                  </a:cubicBezTo>
                  <a:cubicBezTo>
                    <a:pt x="729949" y="262551"/>
                    <a:pt x="718404" y="241324"/>
                    <a:pt x="718404" y="221958"/>
                  </a:cubicBezTo>
                  <a:cubicBezTo>
                    <a:pt x="718404" y="196262"/>
                    <a:pt x="736652" y="177641"/>
                    <a:pt x="761604" y="177641"/>
                  </a:cubicBezTo>
                  <a:close/>
                  <a:moveTo>
                    <a:pt x="706487" y="177641"/>
                  </a:moveTo>
                  <a:cubicBezTo>
                    <a:pt x="709466" y="177641"/>
                    <a:pt x="712073" y="178013"/>
                    <a:pt x="714680" y="179131"/>
                  </a:cubicBezTo>
                  <a:lnTo>
                    <a:pt x="710583" y="192538"/>
                  </a:lnTo>
                  <a:cubicBezTo>
                    <a:pt x="708721" y="192165"/>
                    <a:pt x="707232" y="192165"/>
                    <a:pt x="705370" y="192165"/>
                  </a:cubicBezTo>
                  <a:cubicBezTo>
                    <a:pt x="695315" y="192165"/>
                    <a:pt x="686004" y="197007"/>
                    <a:pt x="680418" y="205572"/>
                  </a:cubicBezTo>
                  <a:lnTo>
                    <a:pt x="680418" y="262551"/>
                  </a:lnTo>
                  <a:lnTo>
                    <a:pt x="663287" y="262551"/>
                  </a:lnTo>
                  <a:lnTo>
                    <a:pt x="663287" y="180248"/>
                  </a:lnTo>
                  <a:lnTo>
                    <a:pt x="678184" y="180248"/>
                  </a:lnTo>
                  <a:lnTo>
                    <a:pt x="678184" y="192910"/>
                  </a:lnTo>
                  <a:lnTo>
                    <a:pt x="679673" y="190303"/>
                  </a:lnTo>
                  <a:cubicBezTo>
                    <a:pt x="686377" y="182110"/>
                    <a:pt x="696059" y="177641"/>
                    <a:pt x="706487" y="177641"/>
                  </a:cubicBezTo>
                  <a:close/>
                  <a:moveTo>
                    <a:pt x="611521" y="177641"/>
                  </a:moveTo>
                  <a:cubicBezTo>
                    <a:pt x="633866" y="177641"/>
                    <a:pt x="646900" y="193655"/>
                    <a:pt x="646900" y="220096"/>
                  </a:cubicBezTo>
                  <a:cubicBezTo>
                    <a:pt x="646900" y="221586"/>
                    <a:pt x="646528" y="223448"/>
                    <a:pt x="646528" y="224565"/>
                  </a:cubicBezTo>
                  <a:cubicBezTo>
                    <a:pt x="646528" y="224938"/>
                    <a:pt x="646528" y="225682"/>
                    <a:pt x="646528" y="226055"/>
                  </a:cubicBezTo>
                  <a:lnTo>
                    <a:pt x="589549" y="226055"/>
                  </a:lnTo>
                  <a:lnTo>
                    <a:pt x="589549" y="226800"/>
                  </a:lnTo>
                  <a:cubicBezTo>
                    <a:pt x="589549" y="227544"/>
                    <a:pt x="589549" y="227917"/>
                    <a:pt x="589549" y="228662"/>
                  </a:cubicBezTo>
                  <a:cubicBezTo>
                    <a:pt x="590293" y="241696"/>
                    <a:pt x="601466" y="251379"/>
                    <a:pt x="614128" y="250634"/>
                  </a:cubicBezTo>
                  <a:cubicBezTo>
                    <a:pt x="621949" y="250634"/>
                    <a:pt x="629769" y="248400"/>
                    <a:pt x="636845" y="244675"/>
                  </a:cubicBezTo>
                  <a:lnTo>
                    <a:pt x="642804" y="255848"/>
                  </a:lnTo>
                  <a:cubicBezTo>
                    <a:pt x="633866" y="261434"/>
                    <a:pt x="623438" y="264413"/>
                    <a:pt x="612638" y="264413"/>
                  </a:cubicBezTo>
                  <a:cubicBezTo>
                    <a:pt x="588431" y="264413"/>
                    <a:pt x="572790" y="247282"/>
                    <a:pt x="572790" y="221586"/>
                  </a:cubicBezTo>
                  <a:cubicBezTo>
                    <a:pt x="572790" y="195889"/>
                    <a:pt x="588804" y="177641"/>
                    <a:pt x="611521" y="177641"/>
                  </a:cubicBezTo>
                  <a:close/>
                  <a:moveTo>
                    <a:pt x="372060" y="164979"/>
                  </a:moveTo>
                  <a:cubicBezTo>
                    <a:pt x="352694" y="164979"/>
                    <a:pt x="339287" y="182483"/>
                    <a:pt x="339287" y="208179"/>
                  </a:cubicBezTo>
                  <a:cubicBezTo>
                    <a:pt x="339287" y="232758"/>
                    <a:pt x="353067" y="250262"/>
                    <a:pt x="373177" y="250262"/>
                  </a:cubicBezTo>
                  <a:cubicBezTo>
                    <a:pt x="397756" y="250262"/>
                    <a:pt x="406322" y="227545"/>
                    <a:pt x="406322" y="206689"/>
                  </a:cubicBezTo>
                  <a:cubicBezTo>
                    <a:pt x="406322" y="182110"/>
                    <a:pt x="391425" y="164979"/>
                    <a:pt x="372060" y="164979"/>
                  </a:cubicBezTo>
                  <a:close/>
                  <a:moveTo>
                    <a:pt x="915038" y="156041"/>
                  </a:moveTo>
                  <a:lnTo>
                    <a:pt x="932541" y="156041"/>
                  </a:lnTo>
                  <a:lnTo>
                    <a:pt x="932541" y="180248"/>
                  </a:lnTo>
                  <a:lnTo>
                    <a:pt x="957121" y="180248"/>
                  </a:lnTo>
                  <a:lnTo>
                    <a:pt x="957121" y="194027"/>
                  </a:lnTo>
                  <a:lnTo>
                    <a:pt x="932541" y="194027"/>
                  </a:lnTo>
                  <a:lnTo>
                    <a:pt x="932541" y="234248"/>
                  </a:lnTo>
                  <a:cubicBezTo>
                    <a:pt x="932541" y="240951"/>
                    <a:pt x="932541" y="250262"/>
                    <a:pt x="944459" y="250262"/>
                  </a:cubicBezTo>
                  <a:cubicBezTo>
                    <a:pt x="948183" y="250262"/>
                    <a:pt x="951907" y="249517"/>
                    <a:pt x="955259" y="248027"/>
                  </a:cubicBezTo>
                  <a:lnTo>
                    <a:pt x="959728" y="259944"/>
                  </a:lnTo>
                  <a:cubicBezTo>
                    <a:pt x="953769" y="263296"/>
                    <a:pt x="947066" y="264786"/>
                    <a:pt x="940735" y="264786"/>
                  </a:cubicBezTo>
                  <a:cubicBezTo>
                    <a:pt x="933659" y="265158"/>
                    <a:pt x="926583" y="262924"/>
                    <a:pt x="920997" y="258082"/>
                  </a:cubicBezTo>
                  <a:cubicBezTo>
                    <a:pt x="915038" y="251751"/>
                    <a:pt x="915038" y="244675"/>
                    <a:pt x="915038" y="234248"/>
                  </a:cubicBezTo>
                  <a:lnTo>
                    <a:pt x="915038" y="194027"/>
                  </a:lnTo>
                  <a:lnTo>
                    <a:pt x="900514" y="194027"/>
                  </a:lnTo>
                  <a:lnTo>
                    <a:pt x="900514" y="180248"/>
                  </a:lnTo>
                  <a:lnTo>
                    <a:pt x="915038" y="180248"/>
                  </a:lnTo>
                  <a:close/>
                  <a:moveTo>
                    <a:pt x="519163" y="156041"/>
                  </a:moveTo>
                  <a:lnTo>
                    <a:pt x="536667" y="156041"/>
                  </a:lnTo>
                  <a:lnTo>
                    <a:pt x="536667" y="180248"/>
                  </a:lnTo>
                  <a:lnTo>
                    <a:pt x="561246" y="180248"/>
                  </a:lnTo>
                  <a:lnTo>
                    <a:pt x="561246" y="194027"/>
                  </a:lnTo>
                  <a:lnTo>
                    <a:pt x="536667" y="194027"/>
                  </a:lnTo>
                  <a:lnTo>
                    <a:pt x="536667" y="234248"/>
                  </a:lnTo>
                  <a:cubicBezTo>
                    <a:pt x="536667" y="240951"/>
                    <a:pt x="536667" y="250262"/>
                    <a:pt x="548956" y="250262"/>
                  </a:cubicBezTo>
                  <a:cubicBezTo>
                    <a:pt x="552680" y="250262"/>
                    <a:pt x="556404" y="249517"/>
                    <a:pt x="559756" y="248027"/>
                  </a:cubicBezTo>
                  <a:lnTo>
                    <a:pt x="564225" y="259944"/>
                  </a:lnTo>
                  <a:cubicBezTo>
                    <a:pt x="557894" y="263296"/>
                    <a:pt x="551563" y="264786"/>
                    <a:pt x="544860" y="264786"/>
                  </a:cubicBezTo>
                  <a:cubicBezTo>
                    <a:pt x="537784" y="265158"/>
                    <a:pt x="530708" y="262924"/>
                    <a:pt x="525122" y="258082"/>
                  </a:cubicBezTo>
                  <a:cubicBezTo>
                    <a:pt x="519163" y="251751"/>
                    <a:pt x="519163" y="244675"/>
                    <a:pt x="519163" y="234248"/>
                  </a:cubicBezTo>
                  <a:lnTo>
                    <a:pt x="519163" y="194027"/>
                  </a:lnTo>
                  <a:lnTo>
                    <a:pt x="504639" y="194027"/>
                  </a:lnTo>
                  <a:lnTo>
                    <a:pt x="504639" y="180248"/>
                  </a:lnTo>
                  <a:lnTo>
                    <a:pt x="519163" y="180248"/>
                  </a:lnTo>
                  <a:close/>
                  <a:moveTo>
                    <a:pt x="976114" y="150828"/>
                  </a:moveTo>
                  <a:lnTo>
                    <a:pt x="993617" y="150828"/>
                  </a:lnTo>
                  <a:lnTo>
                    <a:pt x="993617" y="262552"/>
                  </a:lnTo>
                  <a:lnTo>
                    <a:pt x="976114" y="262552"/>
                  </a:lnTo>
                  <a:close/>
                  <a:moveTo>
                    <a:pt x="866252" y="150828"/>
                  </a:moveTo>
                  <a:cubicBezTo>
                    <a:pt x="871838" y="150828"/>
                    <a:pt x="875935" y="155297"/>
                    <a:pt x="875935" y="160883"/>
                  </a:cubicBezTo>
                  <a:cubicBezTo>
                    <a:pt x="875935" y="166097"/>
                    <a:pt x="871838" y="170566"/>
                    <a:pt x="866252" y="170566"/>
                  </a:cubicBezTo>
                  <a:cubicBezTo>
                    <a:pt x="860666" y="170566"/>
                    <a:pt x="856569" y="166097"/>
                    <a:pt x="856569" y="160511"/>
                  </a:cubicBezTo>
                  <a:cubicBezTo>
                    <a:pt x="856569" y="154925"/>
                    <a:pt x="861038" y="150828"/>
                    <a:pt x="866252" y="150828"/>
                  </a:cubicBezTo>
                  <a:close/>
                  <a:moveTo>
                    <a:pt x="834597" y="150828"/>
                  </a:moveTo>
                  <a:cubicBezTo>
                    <a:pt x="840183" y="150828"/>
                    <a:pt x="844652" y="154925"/>
                    <a:pt x="844652" y="160511"/>
                  </a:cubicBezTo>
                  <a:cubicBezTo>
                    <a:pt x="844652" y="166097"/>
                    <a:pt x="840555" y="170566"/>
                    <a:pt x="834969" y="170566"/>
                  </a:cubicBezTo>
                  <a:cubicBezTo>
                    <a:pt x="829383" y="170566"/>
                    <a:pt x="824914" y="166469"/>
                    <a:pt x="824914" y="160883"/>
                  </a:cubicBezTo>
                  <a:cubicBezTo>
                    <a:pt x="824914" y="155297"/>
                    <a:pt x="829011" y="150828"/>
                    <a:pt x="834597" y="150828"/>
                  </a:cubicBezTo>
                  <a:close/>
                  <a:moveTo>
                    <a:pt x="1254307" y="150455"/>
                  </a:moveTo>
                  <a:lnTo>
                    <a:pt x="1254307" y="262179"/>
                  </a:lnTo>
                  <a:lnTo>
                    <a:pt x="1239410" y="262179"/>
                  </a:lnTo>
                  <a:lnTo>
                    <a:pt x="1239410" y="255476"/>
                  </a:lnTo>
                  <a:lnTo>
                    <a:pt x="1237921" y="256593"/>
                  </a:lnTo>
                  <a:cubicBezTo>
                    <a:pt x="1231590" y="261807"/>
                    <a:pt x="1223769" y="264414"/>
                    <a:pt x="1215576" y="264414"/>
                  </a:cubicBezTo>
                  <a:cubicBezTo>
                    <a:pt x="1193604" y="264414"/>
                    <a:pt x="1178707" y="247655"/>
                    <a:pt x="1178707" y="222331"/>
                  </a:cubicBezTo>
                  <a:cubicBezTo>
                    <a:pt x="1178707" y="197007"/>
                    <a:pt x="1195838" y="177641"/>
                    <a:pt x="1218555" y="177641"/>
                  </a:cubicBezTo>
                  <a:cubicBezTo>
                    <a:pt x="1224514" y="177641"/>
                    <a:pt x="1230472" y="178758"/>
                    <a:pt x="1235686" y="181738"/>
                  </a:cubicBezTo>
                  <a:lnTo>
                    <a:pt x="1236804" y="182483"/>
                  </a:lnTo>
                  <a:lnTo>
                    <a:pt x="1236804" y="181365"/>
                  </a:lnTo>
                  <a:lnTo>
                    <a:pt x="1236804" y="150827"/>
                  </a:lnTo>
                  <a:close/>
                  <a:moveTo>
                    <a:pt x="373177" y="150455"/>
                  </a:moveTo>
                  <a:cubicBezTo>
                    <a:pt x="403342" y="150455"/>
                    <a:pt x="424942" y="173545"/>
                    <a:pt x="424942" y="206689"/>
                  </a:cubicBezTo>
                  <a:cubicBezTo>
                    <a:pt x="424942" y="241696"/>
                    <a:pt x="403342" y="264786"/>
                    <a:pt x="372804" y="264786"/>
                  </a:cubicBezTo>
                  <a:cubicBezTo>
                    <a:pt x="342267" y="264786"/>
                    <a:pt x="321039" y="240952"/>
                    <a:pt x="321039" y="207434"/>
                  </a:cubicBezTo>
                  <a:cubicBezTo>
                    <a:pt x="321039" y="173917"/>
                    <a:pt x="342267" y="150455"/>
                    <a:pt x="373177" y="150455"/>
                  </a:cubicBezTo>
                  <a:close/>
                  <a:moveTo>
                    <a:pt x="388446" y="123269"/>
                  </a:moveTo>
                  <a:cubicBezTo>
                    <a:pt x="394032" y="123641"/>
                    <a:pt x="398129" y="128483"/>
                    <a:pt x="397756" y="133697"/>
                  </a:cubicBezTo>
                  <a:cubicBezTo>
                    <a:pt x="397384" y="138538"/>
                    <a:pt x="393660" y="142635"/>
                    <a:pt x="388446" y="143007"/>
                  </a:cubicBezTo>
                  <a:cubicBezTo>
                    <a:pt x="382860" y="142635"/>
                    <a:pt x="378763" y="137793"/>
                    <a:pt x="379135" y="132579"/>
                  </a:cubicBezTo>
                  <a:cubicBezTo>
                    <a:pt x="379508" y="127738"/>
                    <a:pt x="383604" y="123641"/>
                    <a:pt x="388446" y="123269"/>
                  </a:cubicBezTo>
                  <a:close/>
                  <a:moveTo>
                    <a:pt x="357163" y="123269"/>
                  </a:moveTo>
                  <a:cubicBezTo>
                    <a:pt x="362749" y="123269"/>
                    <a:pt x="367218" y="127366"/>
                    <a:pt x="367218" y="132952"/>
                  </a:cubicBezTo>
                  <a:cubicBezTo>
                    <a:pt x="367218" y="132952"/>
                    <a:pt x="367218" y="132952"/>
                    <a:pt x="367218" y="133324"/>
                  </a:cubicBezTo>
                  <a:cubicBezTo>
                    <a:pt x="367218" y="138538"/>
                    <a:pt x="362749" y="142635"/>
                    <a:pt x="357535" y="143007"/>
                  </a:cubicBezTo>
                  <a:cubicBezTo>
                    <a:pt x="351949" y="143007"/>
                    <a:pt x="347480" y="138910"/>
                    <a:pt x="347480" y="133324"/>
                  </a:cubicBezTo>
                  <a:cubicBezTo>
                    <a:pt x="347480" y="127738"/>
                    <a:pt x="351577" y="123269"/>
                    <a:pt x="357163" y="123269"/>
                  </a:cubicBezTo>
                  <a:close/>
                  <a:moveTo>
                    <a:pt x="465535" y="61820"/>
                  </a:moveTo>
                  <a:cubicBezTo>
                    <a:pt x="456224" y="61820"/>
                    <a:pt x="450266" y="68896"/>
                    <a:pt x="450266" y="79324"/>
                  </a:cubicBezTo>
                  <a:cubicBezTo>
                    <a:pt x="450266" y="89007"/>
                    <a:pt x="455852" y="95710"/>
                    <a:pt x="464045" y="95710"/>
                  </a:cubicBezTo>
                  <a:cubicBezTo>
                    <a:pt x="467769" y="95710"/>
                    <a:pt x="471493" y="94220"/>
                    <a:pt x="474845" y="91986"/>
                  </a:cubicBezTo>
                  <a:lnTo>
                    <a:pt x="474845" y="63683"/>
                  </a:lnTo>
                  <a:lnTo>
                    <a:pt x="474473" y="63683"/>
                  </a:lnTo>
                  <a:cubicBezTo>
                    <a:pt x="471493" y="62565"/>
                    <a:pt x="468514" y="61820"/>
                    <a:pt x="465535" y="61820"/>
                  </a:cubicBezTo>
                  <a:close/>
                  <a:moveTo>
                    <a:pt x="546721" y="61448"/>
                  </a:moveTo>
                  <a:cubicBezTo>
                    <a:pt x="538156" y="61448"/>
                    <a:pt x="532942" y="68524"/>
                    <a:pt x="532942" y="78952"/>
                  </a:cubicBezTo>
                  <a:cubicBezTo>
                    <a:pt x="532942" y="89379"/>
                    <a:pt x="538901" y="96828"/>
                    <a:pt x="547094" y="96828"/>
                  </a:cubicBezTo>
                  <a:cubicBezTo>
                    <a:pt x="555287" y="96828"/>
                    <a:pt x="560873" y="89752"/>
                    <a:pt x="560873" y="79324"/>
                  </a:cubicBezTo>
                  <a:cubicBezTo>
                    <a:pt x="560873" y="68897"/>
                    <a:pt x="555287" y="61448"/>
                    <a:pt x="546721" y="61448"/>
                  </a:cubicBezTo>
                  <a:close/>
                  <a:moveTo>
                    <a:pt x="409301" y="61076"/>
                  </a:moveTo>
                  <a:cubicBezTo>
                    <a:pt x="402225" y="61076"/>
                    <a:pt x="397012" y="66290"/>
                    <a:pt x="395894" y="74483"/>
                  </a:cubicBezTo>
                  <a:lnTo>
                    <a:pt x="395894" y="75228"/>
                  </a:lnTo>
                  <a:lnTo>
                    <a:pt x="420474" y="75228"/>
                  </a:lnTo>
                  <a:lnTo>
                    <a:pt x="420474" y="74483"/>
                  </a:lnTo>
                  <a:cubicBezTo>
                    <a:pt x="420474" y="68152"/>
                    <a:pt x="417494" y="61076"/>
                    <a:pt x="409301" y="61076"/>
                  </a:cubicBezTo>
                  <a:close/>
                  <a:moveTo>
                    <a:pt x="500170" y="57724"/>
                  </a:moveTo>
                  <a:lnTo>
                    <a:pt x="509853" y="57724"/>
                  </a:lnTo>
                  <a:lnTo>
                    <a:pt x="509853" y="103531"/>
                  </a:lnTo>
                  <a:lnTo>
                    <a:pt x="500170" y="103531"/>
                  </a:lnTo>
                  <a:close/>
                  <a:moveTo>
                    <a:pt x="606680" y="54000"/>
                  </a:moveTo>
                  <a:cubicBezTo>
                    <a:pt x="611149" y="53628"/>
                    <a:pt x="615246" y="55490"/>
                    <a:pt x="618597" y="58469"/>
                  </a:cubicBezTo>
                  <a:cubicBezTo>
                    <a:pt x="623439" y="63311"/>
                    <a:pt x="623439" y="69269"/>
                    <a:pt x="623439" y="76345"/>
                  </a:cubicBezTo>
                  <a:lnTo>
                    <a:pt x="623439" y="103904"/>
                  </a:lnTo>
                  <a:lnTo>
                    <a:pt x="614128" y="103904"/>
                  </a:lnTo>
                  <a:lnTo>
                    <a:pt x="614128" y="103531"/>
                  </a:lnTo>
                  <a:lnTo>
                    <a:pt x="614128" y="77090"/>
                  </a:lnTo>
                  <a:cubicBezTo>
                    <a:pt x="614128" y="70386"/>
                    <a:pt x="614128" y="66662"/>
                    <a:pt x="611521" y="64428"/>
                  </a:cubicBezTo>
                  <a:cubicBezTo>
                    <a:pt x="609659" y="62938"/>
                    <a:pt x="607425" y="61821"/>
                    <a:pt x="604818" y="62193"/>
                  </a:cubicBezTo>
                  <a:cubicBezTo>
                    <a:pt x="600721" y="62193"/>
                    <a:pt x="596625" y="63683"/>
                    <a:pt x="593273" y="65917"/>
                  </a:cubicBezTo>
                  <a:lnTo>
                    <a:pt x="592901" y="65917"/>
                  </a:lnTo>
                  <a:lnTo>
                    <a:pt x="592901" y="103531"/>
                  </a:lnTo>
                  <a:lnTo>
                    <a:pt x="583218" y="103531"/>
                  </a:lnTo>
                  <a:lnTo>
                    <a:pt x="583218" y="55490"/>
                  </a:lnTo>
                  <a:lnTo>
                    <a:pt x="591411" y="55490"/>
                  </a:lnTo>
                  <a:lnTo>
                    <a:pt x="591411" y="59586"/>
                  </a:lnTo>
                  <a:lnTo>
                    <a:pt x="592528" y="58842"/>
                  </a:lnTo>
                  <a:cubicBezTo>
                    <a:pt x="596625" y="55862"/>
                    <a:pt x="601839" y="54000"/>
                    <a:pt x="606680" y="54000"/>
                  </a:cubicBezTo>
                  <a:close/>
                  <a:moveTo>
                    <a:pt x="547094" y="54000"/>
                  </a:moveTo>
                  <a:cubicBezTo>
                    <a:pt x="561246" y="54000"/>
                    <a:pt x="570183" y="64055"/>
                    <a:pt x="570183" y="79324"/>
                  </a:cubicBezTo>
                  <a:cubicBezTo>
                    <a:pt x="570183" y="94593"/>
                    <a:pt x="559756" y="105021"/>
                    <a:pt x="545977" y="105021"/>
                  </a:cubicBezTo>
                  <a:cubicBezTo>
                    <a:pt x="532197" y="105021"/>
                    <a:pt x="522887" y="94966"/>
                    <a:pt x="522887" y="79697"/>
                  </a:cubicBezTo>
                  <a:cubicBezTo>
                    <a:pt x="522887" y="64428"/>
                    <a:pt x="532570" y="54000"/>
                    <a:pt x="547094" y="54000"/>
                  </a:cubicBezTo>
                  <a:close/>
                  <a:moveTo>
                    <a:pt x="409301" y="54000"/>
                  </a:moveTo>
                  <a:cubicBezTo>
                    <a:pt x="421963" y="54000"/>
                    <a:pt x="429784" y="63310"/>
                    <a:pt x="429412" y="78579"/>
                  </a:cubicBezTo>
                  <a:cubicBezTo>
                    <a:pt x="429412" y="79697"/>
                    <a:pt x="429412" y="80814"/>
                    <a:pt x="429412" y="81186"/>
                  </a:cubicBezTo>
                  <a:cubicBezTo>
                    <a:pt x="429412" y="81559"/>
                    <a:pt x="429412" y="81559"/>
                    <a:pt x="429412" y="81931"/>
                  </a:cubicBezTo>
                  <a:lnTo>
                    <a:pt x="395894" y="81931"/>
                  </a:lnTo>
                  <a:lnTo>
                    <a:pt x="395894" y="82676"/>
                  </a:lnTo>
                  <a:cubicBezTo>
                    <a:pt x="395894" y="83048"/>
                    <a:pt x="395894" y="83793"/>
                    <a:pt x="395894" y="84166"/>
                  </a:cubicBezTo>
                  <a:cubicBezTo>
                    <a:pt x="396267" y="91986"/>
                    <a:pt x="402970" y="97572"/>
                    <a:pt x="410791" y="97200"/>
                  </a:cubicBezTo>
                  <a:cubicBezTo>
                    <a:pt x="415632" y="97200"/>
                    <a:pt x="420101" y="95710"/>
                    <a:pt x="424198" y="93476"/>
                  </a:cubicBezTo>
                  <a:lnTo>
                    <a:pt x="427549" y="99807"/>
                  </a:lnTo>
                  <a:cubicBezTo>
                    <a:pt x="422336" y="102786"/>
                    <a:pt x="416377" y="104648"/>
                    <a:pt x="410046" y="104648"/>
                  </a:cubicBezTo>
                  <a:cubicBezTo>
                    <a:pt x="395894" y="104648"/>
                    <a:pt x="386584" y="94593"/>
                    <a:pt x="386584" y="79697"/>
                  </a:cubicBezTo>
                  <a:cubicBezTo>
                    <a:pt x="386584" y="64800"/>
                    <a:pt x="395894" y="54000"/>
                    <a:pt x="409301" y="54000"/>
                  </a:cubicBezTo>
                  <a:close/>
                  <a:moveTo>
                    <a:pt x="465907" y="53627"/>
                  </a:moveTo>
                  <a:cubicBezTo>
                    <a:pt x="472238" y="54000"/>
                    <a:pt x="478569" y="55489"/>
                    <a:pt x="484528" y="58469"/>
                  </a:cubicBezTo>
                  <a:lnTo>
                    <a:pt x="484528" y="103531"/>
                  </a:lnTo>
                  <a:cubicBezTo>
                    <a:pt x="484528" y="110979"/>
                    <a:pt x="484155" y="116193"/>
                    <a:pt x="479686" y="120662"/>
                  </a:cubicBezTo>
                  <a:cubicBezTo>
                    <a:pt x="474845" y="124758"/>
                    <a:pt x="468886" y="126993"/>
                    <a:pt x="462555" y="126620"/>
                  </a:cubicBezTo>
                  <a:cubicBezTo>
                    <a:pt x="455480" y="126993"/>
                    <a:pt x="448404" y="124758"/>
                    <a:pt x="442445" y="120289"/>
                  </a:cubicBezTo>
                  <a:lnTo>
                    <a:pt x="446542" y="113958"/>
                  </a:lnTo>
                  <a:cubicBezTo>
                    <a:pt x="451011" y="116938"/>
                    <a:pt x="456224" y="118800"/>
                    <a:pt x="461438" y="119172"/>
                  </a:cubicBezTo>
                  <a:cubicBezTo>
                    <a:pt x="464790" y="119172"/>
                    <a:pt x="468514" y="117683"/>
                    <a:pt x="471121" y="115448"/>
                  </a:cubicBezTo>
                  <a:cubicBezTo>
                    <a:pt x="474473" y="112469"/>
                    <a:pt x="474845" y="108372"/>
                    <a:pt x="474845" y="103531"/>
                  </a:cubicBezTo>
                  <a:lnTo>
                    <a:pt x="474845" y="99807"/>
                  </a:lnTo>
                  <a:lnTo>
                    <a:pt x="473728" y="100179"/>
                  </a:lnTo>
                  <a:lnTo>
                    <a:pt x="473355" y="100551"/>
                  </a:lnTo>
                  <a:cubicBezTo>
                    <a:pt x="470004" y="102414"/>
                    <a:pt x="465907" y="103531"/>
                    <a:pt x="461811" y="103531"/>
                  </a:cubicBezTo>
                  <a:cubicBezTo>
                    <a:pt x="447286" y="103531"/>
                    <a:pt x="440583" y="91241"/>
                    <a:pt x="440583" y="79696"/>
                  </a:cubicBezTo>
                  <a:cubicBezTo>
                    <a:pt x="440583" y="78951"/>
                    <a:pt x="440583" y="78579"/>
                    <a:pt x="440583" y="77834"/>
                  </a:cubicBezTo>
                  <a:cubicBezTo>
                    <a:pt x="440955" y="64055"/>
                    <a:pt x="452128" y="53255"/>
                    <a:pt x="465907" y="53627"/>
                  </a:cubicBezTo>
                  <a:close/>
                  <a:moveTo>
                    <a:pt x="342267" y="45807"/>
                  </a:moveTo>
                  <a:lnTo>
                    <a:pt x="342267" y="68152"/>
                  </a:lnTo>
                  <a:lnTo>
                    <a:pt x="347480" y="68152"/>
                  </a:lnTo>
                  <a:cubicBezTo>
                    <a:pt x="353067" y="68152"/>
                    <a:pt x="357536" y="67780"/>
                    <a:pt x="360887" y="64800"/>
                  </a:cubicBezTo>
                  <a:cubicBezTo>
                    <a:pt x="364984" y="60331"/>
                    <a:pt x="364984" y="53628"/>
                    <a:pt x="361260" y="48786"/>
                  </a:cubicBezTo>
                  <a:cubicBezTo>
                    <a:pt x="358280" y="46552"/>
                    <a:pt x="354556" y="45435"/>
                    <a:pt x="350832" y="45807"/>
                  </a:cubicBezTo>
                  <a:close/>
                  <a:moveTo>
                    <a:pt x="505011" y="37986"/>
                  </a:moveTo>
                  <a:cubicBezTo>
                    <a:pt x="508362" y="37986"/>
                    <a:pt x="510969" y="40593"/>
                    <a:pt x="510969" y="43945"/>
                  </a:cubicBezTo>
                  <a:cubicBezTo>
                    <a:pt x="510969" y="46924"/>
                    <a:pt x="508362" y="49531"/>
                    <a:pt x="505011" y="49531"/>
                  </a:cubicBezTo>
                  <a:cubicBezTo>
                    <a:pt x="501659" y="49531"/>
                    <a:pt x="499052" y="46924"/>
                    <a:pt x="499052" y="43945"/>
                  </a:cubicBezTo>
                  <a:cubicBezTo>
                    <a:pt x="499052" y="40593"/>
                    <a:pt x="501659" y="37986"/>
                    <a:pt x="505011" y="37986"/>
                  </a:cubicBezTo>
                  <a:close/>
                  <a:moveTo>
                    <a:pt x="331839" y="37614"/>
                  </a:moveTo>
                  <a:lnTo>
                    <a:pt x="348970" y="37614"/>
                  </a:lnTo>
                  <a:cubicBezTo>
                    <a:pt x="357536" y="37614"/>
                    <a:pt x="363867" y="37986"/>
                    <a:pt x="368708" y="42828"/>
                  </a:cubicBezTo>
                  <a:cubicBezTo>
                    <a:pt x="372060" y="46180"/>
                    <a:pt x="373922" y="51021"/>
                    <a:pt x="373922" y="55862"/>
                  </a:cubicBezTo>
                  <a:cubicBezTo>
                    <a:pt x="374294" y="59959"/>
                    <a:pt x="372804" y="64428"/>
                    <a:pt x="369825" y="67407"/>
                  </a:cubicBezTo>
                  <a:cubicBezTo>
                    <a:pt x="366846" y="70386"/>
                    <a:pt x="363122" y="72248"/>
                    <a:pt x="359025" y="72621"/>
                  </a:cubicBezTo>
                  <a:cubicBezTo>
                    <a:pt x="361632" y="72993"/>
                    <a:pt x="363867" y="74483"/>
                    <a:pt x="365729" y="76345"/>
                  </a:cubicBezTo>
                  <a:cubicBezTo>
                    <a:pt x="367591" y="78952"/>
                    <a:pt x="369080" y="81559"/>
                    <a:pt x="370198" y="84538"/>
                  </a:cubicBezTo>
                  <a:lnTo>
                    <a:pt x="378391" y="103531"/>
                  </a:lnTo>
                  <a:lnTo>
                    <a:pt x="367591" y="103531"/>
                  </a:lnTo>
                  <a:lnTo>
                    <a:pt x="359770" y="86028"/>
                  </a:lnTo>
                  <a:cubicBezTo>
                    <a:pt x="355301" y="76345"/>
                    <a:pt x="352694" y="75973"/>
                    <a:pt x="345246" y="75973"/>
                  </a:cubicBezTo>
                  <a:lnTo>
                    <a:pt x="341894" y="75973"/>
                  </a:lnTo>
                  <a:lnTo>
                    <a:pt x="341894" y="103531"/>
                  </a:lnTo>
                  <a:lnTo>
                    <a:pt x="331839" y="103531"/>
                  </a:lnTo>
                  <a:close/>
                  <a:moveTo>
                    <a:pt x="131481" y="12290"/>
                  </a:moveTo>
                  <a:cubicBezTo>
                    <a:pt x="122915" y="18248"/>
                    <a:pt x="116957" y="27186"/>
                    <a:pt x="113605" y="36869"/>
                  </a:cubicBezTo>
                  <a:cubicBezTo>
                    <a:pt x="110253" y="30166"/>
                    <a:pt x="102805" y="18621"/>
                    <a:pt x="96846" y="17876"/>
                  </a:cubicBezTo>
                  <a:cubicBezTo>
                    <a:pt x="90143" y="21972"/>
                    <a:pt x="89398" y="41338"/>
                    <a:pt x="92377" y="52883"/>
                  </a:cubicBezTo>
                  <a:cubicBezTo>
                    <a:pt x="83439" y="44317"/>
                    <a:pt x="67053" y="35007"/>
                    <a:pt x="60722" y="38731"/>
                  </a:cubicBezTo>
                  <a:cubicBezTo>
                    <a:pt x="58115" y="44690"/>
                    <a:pt x="63702" y="56607"/>
                    <a:pt x="67798" y="62938"/>
                  </a:cubicBezTo>
                  <a:cubicBezTo>
                    <a:pt x="58488" y="60703"/>
                    <a:pt x="43964" y="62193"/>
                    <a:pt x="38005" y="65917"/>
                  </a:cubicBezTo>
                  <a:cubicBezTo>
                    <a:pt x="45081" y="73738"/>
                    <a:pt x="54391" y="78579"/>
                    <a:pt x="64446" y="80069"/>
                  </a:cubicBezTo>
                  <a:cubicBezTo>
                    <a:pt x="74502" y="82303"/>
                    <a:pt x="84557" y="84538"/>
                    <a:pt x="90888" y="91614"/>
                  </a:cubicBezTo>
                  <a:cubicBezTo>
                    <a:pt x="103550" y="106138"/>
                    <a:pt x="132970" y="139655"/>
                    <a:pt x="134460" y="141145"/>
                  </a:cubicBezTo>
                  <a:cubicBezTo>
                    <a:pt x="132598" y="140772"/>
                    <a:pt x="88281" y="132207"/>
                    <a:pt x="69288" y="128483"/>
                  </a:cubicBezTo>
                  <a:cubicBezTo>
                    <a:pt x="59605" y="126621"/>
                    <a:pt x="52529" y="118800"/>
                    <a:pt x="45826" y="111352"/>
                  </a:cubicBezTo>
                  <a:cubicBezTo>
                    <a:pt x="39495" y="103531"/>
                    <a:pt x="30557" y="98317"/>
                    <a:pt x="20874" y="96083"/>
                  </a:cubicBezTo>
                  <a:cubicBezTo>
                    <a:pt x="20502" y="103159"/>
                    <a:pt x="26088" y="116566"/>
                    <a:pt x="32791" y="123641"/>
                  </a:cubicBezTo>
                  <a:cubicBezTo>
                    <a:pt x="25715" y="123269"/>
                    <a:pt x="12309" y="124014"/>
                    <a:pt x="8957" y="128483"/>
                  </a:cubicBezTo>
                  <a:cubicBezTo>
                    <a:pt x="9329" y="135931"/>
                    <a:pt x="25715" y="146359"/>
                    <a:pt x="37260" y="149710"/>
                  </a:cubicBezTo>
                  <a:cubicBezTo>
                    <a:pt x="25715" y="153062"/>
                    <a:pt x="9329" y="163490"/>
                    <a:pt x="8957" y="170938"/>
                  </a:cubicBezTo>
                  <a:cubicBezTo>
                    <a:pt x="11936" y="175407"/>
                    <a:pt x="25715" y="176152"/>
                    <a:pt x="32791" y="175779"/>
                  </a:cubicBezTo>
                  <a:cubicBezTo>
                    <a:pt x="26460" y="182855"/>
                    <a:pt x="20874" y="196262"/>
                    <a:pt x="20874" y="203338"/>
                  </a:cubicBezTo>
                  <a:cubicBezTo>
                    <a:pt x="30557" y="201476"/>
                    <a:pt x="39122" y="195890"/>
                    <a:pt x="45453" y="188069"/>
                  </a:cubicBezTo>
                  <a:cubicBezTo>
                    <a:pt x="52157" y="180248"/>
                    <a:pt x="59233" y="172428"/>
                    <a:pt x="68915" y="170566"/>
                  </a:cubicBezTo>
                  <a:cubicBezTo>
                    <a:pt x="87908" y="166841"/>
                    <a:pt x="131853" y="158276"/>
                    <a:pt x="134088" y="157903"/>
                  </a:cubicBezTo>
                  <a:cubicBezTo>
                    <a:pt x="132598" y="159393"/>
                    <a:pt x="103177" y="192910"/>
                    <a:pt x="90515" y="207434"/>
                  </a:cubicBezTo>
                  <a:cubicBezTo>
                    <a:pt x="84184" y="214883"/>
                    <a:pt x="74129" y="216745"/>
                    <a:pt x="64074" y="218979"/>
                  </a:cubicBezTo>
                  <a:cubicBezTo>
                    <a:pt x="53646" y="220469"/>
                    <a:pt x="44336" y="225310"/>
                    <a:pt x="37633" y="233131"/>
                  </a:cubicBezTo>
                  <a:cubicBezTo>
                    <a:pt x="43591" y="236483"/>
                    <a:pt x="58115" y="238345"/>
                    <a:pt x="67426" y="236110"/>
                  </a:cubicBezTo>
                  <a:cubicBezTo>
                    <a:pt x="63702" y="242069"/>
                    <a:pt x="57371" y="254359"/>
                    <a:pt x="58860" y="259572"/>
                  </a:cubicBezTo>
                  <a:cubicBezTo>
                    <a:pt x="65936" y="263297"/>
                    <a:pt x="81950" y="255103"/>
                    <a:pt x="91260" y="246166"/>
                  </a:cubicBezTo>
                  <a:cubicBezTo>
                    <a:pt x="88281" y="258455"/>
                    <a:pt x="89398" y="276331"/>
                    <a:pt x="96102" y="280800"/>
                  </a:cubicBezTo>
                  <a:cubicBezTo>
                    <a:pt x="101688" y="280055"/>
                    <a:pt x="109136" y="268138"/>
                    <a:pt x="112488" y="261807"/>
                  </a:cubicBezTo>
                  <a:cubicBezTo>
                    <a:pt x="115839" y="271490"/>
                    <a:pt x="122170" y="280055"/>
                    <a:pt x="130364" y="286386"/>
                  </a:cubicBezTo>
                  <a:cubicBezTo>
                    <a:pt x="133715" y="276703"/>
                    <a:pt x="133343" y="266276"/>
                    <a:pt x="129619" y="256593"/>
                  </a:cubicBezTo>
                  <a:cubicBezTo>
                    <a:pt x="126639" y="247283"/>
                    <a:pt x="123660" y="237600"/>
                    <a:pt x="126639" y="228290"/>
                  </a:cubicBezTo>
                  <a:cubicBezTo>
                    <a:pt x="132970" y="209669"/>
                    <a:pt x="147122" y="167586"/>
                    <a:pt x="147867" y="165724"/>
                  </a:cubicBezTo>
                  <a:cubicBezTo>
                    <a:pt x="148612" y="167959"/>
                    <a:pt x="162764" y="209669"/>
                    <a:pt x="169095" y="228290"/>
                  </a:cubicBezTo>
                  <a:cubicBezTo>
                    <a:pt x="172446" y="237228"/>
                    <a:pt x="169095" y="247283"/>
                    <a:pt x="166115" y="256593"/>
                  </a:cubicBezTo>
                  <a:cubicBezTo>
                    <a:pt x="162391" y="266276"/>
                    <a:pt x="162019" y="276703"/>
                    <a:pt x="165370" y="286386"/>
                  </a:cubicBezTo>
                  <a:cubicBezTo>
                    <a:pt x="173936" y="280055"/>
                    <a:pt x="179895" y="271490"/>
                    <a:pt x="183246" y="261807"/>
                  </a:cubicBezTo>
                  <a:cubicBezTo>
                    <a:pt x="186598" y="268510"/>
                    <a:pt x="194046" y="280055"/>
                    <a:pt x="199632" y="280800"/>
                  </a:cubicBezTo>
                  <a:cubicBezTo>
                    <a:pt x="206336" y="276703"/>
                    <a:pt x="207826" y="258828"/>
                    <a:pt x="204474" y="246166"/>
                  </a:cubicBezTo>
                  <a:cubicBezTo>
                    <a:pt x="213784" y="255476"/>
                    <a:pt x="229798" y="263297"/>
                    <a:pt x="236874" y="259572"/>
                  </a:cubicBezTo>
                  <a:cubicBezTo>
                    <a:pt x="239108" y="254359"/>
                    <a:pt x="232777" y="242069"/>
                    <a:pt x="229053" y="236110"/>
                  </a:cubicBezTo>
                  <a:cubicBezTo>
                    <a:pt x="238363" y="238345"/>
                    <a:pt x="252888" y="236855"/>
                    <a:pt x="258846" y="233131"/>
                  </a:cubicBezTo>
                  <a:cubicBezTo>
                    <a:pt x="252143" y="225310"/>
                    <a:pt x="242460" y="220469"/>
                    <a:pt x="232405" y="218979"/>
                  </a:cubicBezTo>
                  <a:cubicBezTo>
                    <a:pt x="222350" y="216745"/>
                    <a:pt x="212294" y="214510"/>
                    <a:pt x="205963" y="207434"/>
                  </a:cubicBezTo>
                  <a:cubicBezTo>
                    <a:pt x="193301" y="192910"/>
                    <a:pt x="163881" y="159393"/>
                    <a:pt x="162391" y="157903"/>
                  </a:cubicBezTo>
                  <a:cubicBezTo>
                    <a:pt x="164253" y="158276"/>
                    <a:pt x="208570" y="166841"/>
                    <a:pt x="227563" y="170566"/>
                  </a:cubicBezTo>
                  <a:cubicBezTo>
                    <a:pt x="237246" y="172428"/>
                    <a:pt x="244322" y="180248"/>
                    <a:pt x="251025" y="187697"/>
                  </a:cubicBezTo>
                  <a:cubicBezTo>
                    <a:pt x="257357" y="195517"/>
                    <a:pt x="266294" y="200731"/>
                    <a:pt x="275977" y="202966"/>
                  </a:cubicBezTo>
                  <a:cubicBezTo>
                    <a:pt x="276350" y="195890"/>
                    <a:pt x="270763" y="182483"/>
                    <a:pt x="264060" y="175407"/>
                  </a:cubicBezTo>
                  <a:cubicBezTo>
                    <a:pt x="271136" y="175779"/>
                    <a:pt x="284543" y="175034"/>
                    <a:pt x="289384" y="170938"/>
                  </a:cubicBezTo>
                  <a:cubicBezTo>
                    <a:pt x="289384" y="163490"/>
                    <a:pt x="272625" y="153062"/>
                    <a:pt x="261081" y="149710"/>
                  </a:cubicBezTo>
                  <a:cubicBezTo>
                    <a:pt x="272625" y="146359"/>
                    <a:pt x="289012" y="135931"/>
                    <a:pt x="289384" y="128483"/>
                  </a:cubicBezTo>
                  <a:cubicBezTo>
                    <a:pt x="286032" y="124014"/>
                    <a:pt x="272625" y="123269"/>
                    <a:pt x="265550" y="123641"/>
                  </a:cubicBezTo>
                  <a:cubicBezTo>
                    <a:pt x="271881" y="116566"/>
                    <a:pt x="277467" y="103159"/>
                    <a:pt x="277467" y="96083"/>
                  </a:cubicBezTo>
                  <a:cubicBezTo>
                    <a:pt x="267412" y="97945"/>
                    <a:pt x="258846" y="103531"/>
                    <a:pt x="252515" y="111352"/>
                  </a:cubicBezTo>
                  <a:cubicBezTo>
                    <a:pt x="245812" y="118800"/>
                    <a:pt x="238736" y="126621"/>
                    <a:pt x="229053" y="128483"/>
                  </a:cubicBezTo>
                  <a:cubicBezTo>
                    <a:pt x="210060" y="132207"/>
                    <a:pt x="165743" y="140772"/>
                    <a:pt x="163881" y="141145"/>
                  </a:cubicBezTo>
                  <a:cubicBezTo>
                    <a:pt x="165370" y="139655"/>
                    <a:pt x="194791" y="106138"/>
                    <a:pt x="207453" y="91614"/>
                  </a:cubicBezTo>
                  <a:cubicBezTo>
                    <a:pt x="213784" y="84166"/>
                    <a:pt x="223839" y="82303"/>
                    <a:pt x="233894" y="80069"/>
                  </a:cubicBezTo>
                  <a:cubicBezTo>
                    <a:pt x="244322" y="78952"/>
                    <a:pt x="253632" y="73738"/>
                    <a:pt x="260336" y="65917"/>
                  </a:cubicBezTo>
                  <a:cubicBezTo>
                    <a:pt x="254005" y="62193"/>
                    <a:pt x="239853" y="60703"/>
                    <a:pt x="230543" y="62938"/>
                  </a:cubicBezTo>
                  <a:cubicBezTo>
                    <a:pt x="234639" y="56607"/>
                    <a:pt x="240226" y="44690"/>
                    <a:pt x="237619" y="38731"/>
                  </a:cubicBezTo>
                  <a:cubicBezTo>
                    <a:pt x="231288" y="35379"/>
                    <a:pt x="214529" y="44317"/>
                    <a:pt x="205963" y="52883"/>
                  </a:cubicBezTo>
                  <a:cubicBezTo>
                    <a:pt x="208943" y="41338"/>
                    <a:pt x="207826" y="21600"/>
                    <a:pt x="201495" y="17876"/>
                  </a:cubicBezTo>
                  <a:cubicBezTo>
                    <a:pt x="195536" y="18621"/>
                    <a:pt x="187715" y="30166"/>
                    <a:pt x="184363" y="36869"/>
                  </a:cubicBezTo>
                  <a:cubicBezTo>
                    <a:pt x="181384" y="27559"/>
                    <a:pt x="172819" y="16014"/>
                    <a:pt x="166488" y="12290"/>
                  </a:cubicBezTo>
                  <a:cubicBezTo>
                    <a:pt x="163136" y="21972"/>
                    <a:pt x="163508" y="32400"/>
                    <a:pt x="167232" y="42083"/>
                  </a:cubicBezTo>
                  <a:cubicBezTo>
                    <a:pt x="170212" y="51393"/>
                    <a:pt x="173191" y="61076"/>
                    <a:pt x="170212" y="70386"/>
                  </a:cubicBezTo>
                  <a:cubicBezTo>
                    <a:pt x="164253" y="89007"/>
                    <a:pt x="149729" y="131090"/>
                    <a:pt x="148984" y="132952"/>
                  </a:cubicBezTo>
                  <a:cubicBezTo>
                    <a:pt x="148239" y="130717"/>
                    <a:pt x="134088" y="89007"/>
                    <a:pt x="127757" y="70386"/>
                  </a:cubicBezTo>
                  <a:cubicBezTo>
                    <a:pt x="124405" y="61448"/>
                    <a:pt x="127757" y="51393"/>
                    <a:pt x="130736" y="42083"/>
                  </a:cubicBezTo>
                  <a:cubicBezTo>
                    <a:pt x="134460" y="32772"/>
                    <a:pt x="134833" y="21972"/>
                    <a:pt x="131481" y="12290"/>
                  </a:cubicBezTo>
                  <a:close/>
                  <a:moveTo>
                    <a:pt x="134833" y="0"/>
                  </a:moveTo>
                  <a:cubicBezTo>
                    <a:pt x="151591" y="32772"/>
                    <a:pt x="131853" y="41338"/>
                    <a:pt x="134833" y="67779"/>
                  </a:cubicBezTo>
                  <a:cubicBezTo>
                    <a:pt x="138557" y="78952"/>
                    <a:pt x="144515" y="96828"/>
                    <a:pt x="148239" y="107255"/>
                  </a:cubicBezTo>
                  <a:cubicBezTo>
                    <a:pt x="152336" y="94966"/>
                    <a:pt x="157922" y="78207"/>
                    <a:pt x="161646" y="67779"/>
                  </a:cubicBezTo>
                  <a:cubicBezTo>
                    <a:pt x="164253" y="40966"/>
                    <a:pt x="144888" y="32400"/>
                    <a:pt x="161646" y="0"/>
                  </a:cubicBezTo>
                  <a:cubicBezTo>
                    <a:pt x="170584" y="4469"/>
                    <a:pt x="178777" y="11172"/>
                    <a:pt x="184363" y="19738"/>
                  </a:cubicBezTo>
                  <a:cubicBezTo>
                    <a:pt x="190322" y="12662"/>
                    <a:pt x="196281" y="8938"/>
                    <a:pt x="202612" y="9310"/>
                  </a:cubicBezTo>
                  <a:cubicBezTo>
                    <a:pt x="208943" y="12662"/>
                    <a:pt x="214157" y="21228"/>
                    <a:pt x="214901" y="34634"/>
                  </a:cubicBezTo>
                  <a:cubicBezTo>
                    <a:pt x="227191" y="27931"/>
                    <a:pt x="236501" y="29048"/>
                    <a:pt x="242088" y="32400"/>
                  </a:cubicBezTo>
                  <a:cubicBezTo>
                    <a:pt x="246557" y="38731"/>
                    <a:pt x="244322" y="49159"/>
                    <a:pt x="242832" y="53255"/>
                  </a:cubicBezTo>
                  <a:cubicBezTo>
                    <a:pt x="253260" y="53628"/>
                    <a:pt x="262943" y="57352"/>
                    <a:pt x="271136" y="62938"/>
                  </a:cubicBezTo>
                  <a:cubicBezTo>
                    <a:pt x="251770" y="93848"/>
                    <a:pt x="233894" y="81186"/>
                    <a:pt x="212294" y="96828"/>
                  </a:cubicBezTo>
                  <a:cubicBezTo>
                    <a:pt x="204101" y="106138"/>
                    <a:pt x="190322" y="121779"/>
                    <a:pt x="184736" y="128110"/>
                  </a:cubicBezTo>
                  <a:cubicBezTo>
                    <a:pt x="195536" y="125876"/>
                    <a:pt x="214157" y="122152"/>
                    <a:pt x="226074" y="119917"/>
                  </a:cubicBezTo>
                  <a:cubicBezTo>
                    <a:pt x="250281" y="109490"/>
                    <a:pt x="248046" y="87890"/>
                    <a:pt x="284543" y="85655"/>
                  </a:cubicBezTo>
                  <a:cubicBezTo>
                    <a:pt x="285660" y="95710"/>
                    <a:pt x="283798" y="106138"/>
                    <a:pt x="279329" y="115448"/>
                  </a:cubicBezTo>
                  <a:cubicBezTo>
                    <a:pt x="285288" y="116566"/>
                    <a:pt x="293481" y="119172"/>
                    <a:pt x="296460" y="125876"/>
                  </a:cubicBezTo>
                  <a:cubicBezTo>
                    <a:pt x="296460" y="133324"/>
                    <a:pt x="291991" y="141890"/>
                    <a:pt x="280074" y="149338"/>
                  </a:cubicBezTo>
                  <a:cubicBezTo>
                    <a:pt x="291619" y="156786"/>
                    <a:pt x="296832" y="165724"/>
                    <a:pt x="296460" y="173172"/>
                  </a:cubicBezTo>
                  <a:cubicBezTo>
                    <a:pt x="293481" y="179876"/>
                    <a:pt x="285660" y="182483"/>
                    <a:pt x="279329" y="183600"/>
                  </a:cubicBezTo>
                  <a:cubicBezTo>
                    <a:pt x="283798" y="192910"/>
                    <a:pt x="285660" y="203338"/>
                    <a:pt x="284543" y="213393"/>
                  </a:cubicBezTo>
                  <a:cubicBezTo>
                    <a:pt x="248791" y="211531"/>
                    <a:pt x="249908" y="189559"/>
                    <a:pt x="226074" y="179131"/>
                  </a:cubicBezTo>
                  <a:cubicBezTo>
                    <a:pt x="214529" y="176897"/>
                    <a:pt x="195536" y="173172"/>
                    <a:pt x="184736" y="170938"/>
                  </a:cubicBezTo>
                  <a:cubicBezTo>
                    <a:pt x="192184" y="179131"/>
                    <a:pt x="204474" y="193283"/>
                    <a:pt x="212294" y="202221"/>
                  </a:cubicBezTo>
                  <a:cubicBezTo>
                    <a:pt x="233894" y="217862"/>
                    <a:pt x="251398" y="205200"/>
                    <a:pt x="271136" y="236110"/>
                  </a:cubicBezTo>
                  <a:cubicBezTo>
                    <a:pt x="262943" y="241697"/>
                    <a:pt x="253260" y="245048"/>
                    <a:pt x="243205" y="245793"/>
                  </a:cubicBezTo>
                  <a:cubicBezTo>
                    <a:pt x="245812" y="251752"/>
                    <a:pt x="247301" y="259945"/>
                    <a:pt x="243205" y="265903"/>
                  </a:cubicBezTo>
                  <a:cubicBezTo>
                    <a:pt x="236874" y="269628"/>
                    <a:pt x="226819" y="270000"/>
                    <a:pt x="214901" y="264041"/>
                  </a:cubicBezTo>
                  <a:cubicBezTo>
                    <a:pt x="214157" y="277448"/>
                    <a:pt x="208570" y="285641"/>
                    <a:pt x="202239" y="289366"/>
                  </a:cubicBezTo>
                  <a:cubicBezTo>
                    <a:pt x="194791" y="290110"/>
                    <a:pt x="187715" y="283407"/>
                    <a:pt x="184363" y="278938"/>
                  </a:cubicBezTo>
                  <a:cubicBezTo>
                    <a:pt x="178777" y="287503"/>
                    <a:pt x="170957" y="294207"/>
                    <a:pt x="161646" y="298676"/>
                  </a:cubicBezTo>
                  <a:cubicBezTo>
                    <a:pt x="144888" y="266648"/>
                    <a:pt x="164253" y="257338"/>
                    <a:pt x="161646" y="230897"/>
                  </a:cubicBezTo>
                  <a:cubicBezTo>
                    <a:pt x="157922" y="219724"/>
                    <a:pt x="151964" y="201848"/>
                    <a:pt x="148239" y="191421"/>
                  </a:cubicBezTo>
                  <a:cubicBezTo>
                    <a:pt x="144143" y="203710"/>
                    <a:pt x="138557" y="220469"/>
                    <a:pt x="134833" y="230897"/>
                  </a:cubicBezTo>
                  <a:cubicBezTo>
                    <a:pt x="131853" y="257710"/>
                    <a:pt x="151591" y="265903"/>
                    <a:pt x="134833" y="298676"/>
                  </a:cubicBezTo>
                  <a:cubicBezTo>
                    <a:pt x="125522" y="294207"/>
                    <a:pt x="117701" y="287503"/>
                    <a:pt x="112115" y="278938"/>
                  </a:cubicBezTo>
                  <a:cubicBezTo>
                    <a:pt x="108764" y="283407"/>
                    <a:pt x="101688" y="290110"/>
                    <a:pt x="94239" y="289366"/>
                  </a:cubicBezTo>
                  <a:cubicBezTo>
                    <a:pt x="87536" y="286014"/>
                    <a:pt x="82322" y="277448"/>
                    <a:pt x="81577" y="264041"/>
                  </a:cubicBezTo>
                  <a:cubicBezTo>
                    <a:pt x="69660" y="270372"/>
                    <a:pt x="59605" y="269628"/>
                    <a:pt x="53274" y="265903"/>
                  </a:cubicBezTo>
                  <a:cubicBezTo>
                    <a:pt x="49177" y="259945"/>
                    <a:pt x="51040" y="251752"/>
                    <a:pt x="53274" y="245793"/>
                  </a:cubicBezTo>
                  <a:cubicBezTo>
                    <a:pt x="43219" y="245421"/>
                    <a:pt x="33536" y="241697"/>
                    <a:pt x="25343" y="236110"/>
                  </a:cubicBezTo>
                  <a:cubicBezTo>
                    <a:pt x="44708" y="205200"/>
                    <a:pt x="62584" y="217862"/>
                    <a:pt x="84184" y="202221"/>
                  </a:cubicBezTo>
                  <a:cubicBezTo>
                    <a:pt x="92005" y="193283"/>
                    <a:pt x="104295" y="179131"/>
                    <a:pt x="111743" y="170938"/>
                  </a:cubicBezTo>
                  <a:cubicBezTo>
                    <a:pt x="98708" y="173545"/>
                    <a:pt x="81205" y="176897"/>
                    <a:pt x="70405" y="179131"/>
                  </a:cubicBezTo>
                  <a:cubicBezTo>
                    <a:pt x="46198" y="189559"/>
                    <a:pt x="47688" y="211531"/>
                    <a:pt x="11936" y="213393"/>
                  </a:cubicBezTo>
                  <a:cubicBezTo>
                    <a:pt x="10819" y="203338"/>
                    <a:pt x="12681" y="192910"/>
                    <a:pt x="17150" y="183600"/>
                  </a:cubicBezTo>
                  <a:cubicBezTo>
                    <a:pt x="11191" y="182483"/>
                    <a:pt x="2998" y="179876"/>
                    <a:pt x="19" y="173172"/>
                  </a:cubicBezTo>
                  <a:cubicBezTo>
                    <a:pt x="-354" y="165724"/>
                    <a:pt x="4488" y="157159"/>
                    <a:pt x="16405" y="149710"/>
                  </a:cubicBezTo>
                  <a:cubicBezTo>
                    <a:pt x="4488" y="142262"/>
                    <a:pt x="19" y="133324"/>
                    <a:pt x="19" y="126248"/>
                  </a:cubicBezTo>
                  <a:cubicBezTo>
                    <a:pt x="2998" y="119545"/>
                    <a:pt x="10819" y="116938"/>
                    <a:pt x="17150" y="115821"/>
                  </a:cubicBezTo>
                  <a:cubicBezTo>
                    <a:pt x="12681" y="106510"/>
                    <a:pt x="10819" y="96083"/>
                    <a:pt x="11936" y="86028"/>
                  </a:cubicBezTo>
                  <a:cubicBezTo>
                    <a:pt x="48433" y="88262"/>
                    <a:pt x="46571" y="109862"/>
                    <a:pt x="70405" y="120290"/>
                  </a:cubicBezTo>
                  <a:cubicBezTo>
                    <a:pt x="81950" y="122897"/>
                    <a:pt x="100943" y="126248"/>
                    <a:pt x="111743" y="128483"/>
                  </a:cubicBezTo>
                  <a:cubicBezTo>
                    <a:pt x="106157" y="122524"/>
                    <a:pt x="92377" y="106510"/>
                    <a:pt x="84184" y="97200"/>
                  </a:cubicBezTo>
                  <a:cubicBezTo>
                    <a:pt x="62584" y="81559"/>
                    <a:pt x="45081" y="94593"/>
                    <a:pt x="25343" y="63683"/>
                  </a:cubicBezTo>
                  <a:cubicBezTo>
                    <a:pt x="33908" y="57724"/>
                    <a:pt x="43591" y="54372"/>
                    <a:pt x="53646" y="53628"/>
                  </a:cubicBezTo>
                  <a:cubicBezTo>
                    <a:pt x="52157" y="49159"/>
                    <a:pt x="49922" y="39103"/>
                    <a:pt x="54391" y="32400"/>
                  </a:cubicBezTo>
                  <a:cubicBezTo>
                    <a:pt x="59977" y="28676"/>
                    <a:pt x="68915" y="27931"/>
                    <a:pt x="81577" y="34634"/>
                  </a:cubicBezTo>
                  <a:cubicBezTo>
                    <a:pt x="82322" y="21228"/>
                    <a:pt x="87536" y="12662"/>
                    <a:pt x="93867" y="9310"/>
                  </a:cubicBezTo>
                  <a:cubicBezTo>
                    <a:pt x="100198" y="8938"/>
                    <a:pt x="106157" y="12662"/>
                    <a:pt x="112115" y="19738"/>
                  </a:cubicBezTo>
                  <a:cubicBezTo>
                    <a:pt x="117701" y="11172"/>
                    <a:pt x="125522" y="4469"/>
                    <a:pt x="134833" y="0"/>
                  </a:cubicBezTo>
                  <a:close/>
                </a:path>
              </a:pathLst>
            </a:custGeom>
            <a:solidFill>
              <a:srgbClr val="FFFFFF"/>
            </a:solidFill>
            <a:ln w="370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sv-SE"/>
            </a:p>
          </p:txBody>
        </p:sp>
      </p:grpSp>
      <p:grpSp>
        <p:nvGrpSpPr>
          <p:cNvPr id="19" name="Folktandvården" hidden="1">
            <a:extLst>
              <a:ext uri="{FF2B5EF4-FFF2-40B4-BE49-F238E27FC236}">
                <a16:creationId xmlns:a16="http://schemas.microsoft.com/office/drawing/2014/main" id="{CB1505E5-50E5-4EC9-9FF6-0373F4F0F8ED}"/>
              </a:ext>
            </a:extLst>
          </p:cNvPr>
          <p:cNvGrpSpPr/>
          <p:nvPr userDrawn="1"/>
        </p:nvGrpSpPr>
        <p:grpSpPr>
          <a:xfrm>
            <a:off x="9987525" y="6231440"/>
            <a:ext cx="2204474" cy="433293"/>
            <a:chOff x="9987525" y="6231440"/>
            <a:chExt cx="2204474" cy="433293"/>
          </a:xfrm>
        </p:grpSpPr>
        <p:sp>
          <p:nvSpPr>
            <p:cNvPr id="20" name="Rektangel 19">
              <a:extLst>
                <a:ext uri="{FF2B5EF4-FFF2-40B4-BE49-F238E27FC236}">
                  <a16:creationId xmlns:a16="http://schemas.microsoft.com/office/drawing/2014/main" id="{6825D4B3-1153-4A27-A191-5CF8CE582538}"/>
                </a:ext>
              </a:extLst>
            </p:cNvPr>
            <p:cNvSpPr/>
            <p:nvPr userDrawn="1"/>
          </p:nvSpPr>
          <p:spPr>
            <a:xfrm>
              <a:off x="11604170" y="6231440"/>
              <a:ext cx="587829" cy="433117"/>
            </a:xfrm>
            <a:prstGeom prst="rect">
              <a:avLst/>
            </a:prstGeom>
            <a:solidFill>
              <a:srgbClr val="0861CE"/>
            </a:solidFill>
            <a:ln w="37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/>
            </a:p>
          </p:txBody>
        </p:sp>
        <p:sp>
          <p:nvSpPr>
            <p:cNvPr id="21" name="Frihandsfigur: Form 20">
              <a:extLst>
                <a:ext uri="{FF2B5EF4-FFF2-40B4-BE49-F238E27FC236}">
                  <a16:creationId xmlns:a16="http://schemas.microsoft.com/office/drawing/2014/main" id="{733CB4E6-6D27-4478-8C94-EE4CEB03065A}"/>
                </a:ext>
              </a:extLst>
            </p:cNvPr>
            <p:cNvSpPr/>
            <p:nvPr userDrawn="1"/>
          </p:nvSpPr>
          <p:spPr>
            <a:xfrm>
              <a:off x="9987525" y="6231616"/>
              <a:ext cx="1616646" cy="433117"/>
            </a:xfrm>
            <a:custGeom>
              <a:avLst/>
              <a:gdLst>
                <a:gd name="connsiteX0" fmla="*/ 216372 w 1616646"/>
                <a:gd name="connsiteY0" fmla="*/ 0 h 433117"/>
                <a:gd name="connsiteX1" fmla="*/ 1616646 w 1616646"/>
                <a:gd name="connsiteY1" fmla="*/ 0 h 433117"/>
                <a:gd name="connsiteX2" fmla="*/ 1616646 w 1616646"/>
                <a:gd name="connsiteY2" fmla="*/ 0 h 433117"/>
                <a:gd name="connsiteX3" fmla="*/ 1616646 w 1616646"/>
                <a:gd name="connsiteY3" fmla="*/ 433117 h 433117"/>
                <a:gd name="connsiteX4" fmla="*/ 1616646 w 1616646"/>
                <a:gd name="connsiteY4" fmla="*/ 433117 h 433117"/>
                <a:gd name="connsiteX5" fmla="*/ 216372 w 1616646"/>
                <a:gd name="connsiteY5" fmla="*/ 433117 h 433117"/>
                <a:gd name="connsiteX6" fmla="*/ 0 w 1616646"/>
                <a:gd name="connsiteY6" fmla="*/ 216372 h 433117"/>
                <a:gd name="connsiteX7" fmla="*/ 0 w 1616646"/>
                <a:gd name="connsiteY7" fmla="*/ 216372 h 433117"/>
                <a:gd name="connsiteX8" fmla="*/ 0 w 1616646"/>
                <a:gd name="connsiteY8" fmla="*/ 216372 h 433117"/>
                <a:gd name="connsiteX9" fmla="*/ 216372 w 1616646"/>
                <a:gd name="connsiteY9" fmla="*/ 0 h 433117"/>
                <a:gd name="connsiteX10" fmla="*/ 216372 w 1616646"/>
                <a:gd name="connsiteY10" fmla="*/ 0 h 433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16646" h="433117">
                  <a:moveTo>
                    <a:pt x="216372" y="0"/>
                  </a:moveTo>
                  <a:lnTo>
                    <a:pt x="1616646" y="0"/>
                  </a:lnTo>
                  <a:lnTo>
                    <a:pt x="1616646" y="0"/>
                  </a:lnTo>
                  <a:lnTo>
                    <a:pt x="1616646" y="433117"/>
                  </a:lnTo>
                  <a:lnTo>
                    <a:pt x="1616646" y="433117"/>
                  </a:lnTo>
                  <a:lnTo>
                    <a:pt x="216372" y="433117"/>
                  </a:lnTo>
                  <a:cubicBezTo>
                    <a:pt x="96827" y="433117"/>
                    <a:pt x="0" y="335917"/>
                    <a:pt x="0" y="216372"/>
                  </a:cubicBezTo>
                  <a:cubicBezTo>
                    <a:pt x="0" y="216372"/>
                    <a:pt x="0" y="216372"/>
                    <a:pt x="0" y="216372"/>
                  </a:cubicBezTo>
                  <a:lnTo>
                    <a:pt x="0" y="216372"/>
                  </a:lnTo>
                  <a:cubicBezTo>
                    <a:pt x="0" y="96828"/>
                    <a:pt x="96827" y="0"/>
                    <a:pt x="216372" y="0"/>
                  </a:cubicBezTo>
                  <a:cubicBezTo>
                    <a:pt x="216372" y="0"/>
                    <a:pt x="216372" y="0"/>
                    <a:pt x="216372" y="0"/>
                  </a:cubicBezTo>
                  <a:close/>
                </a:path>
              </a:pathLst>
            </a:custGeom>
            <a:solidFill>
              <a:srgbClr val="0861CE"/>
            </a:solidFill>
            <a:ln w="37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/>
            </a:p>
          </p:txBody>
        </p:sp>
        <p:pic>
          <p:nvPicPr>
            <p:cNvPr id="22" name="Bild 21">
              <a:extLst>
                <a:ext uri="{FF2B5EF4-FFF2-40B4-BE49-F238E27FC236}">
                  <a16:creationId xmlns:a16="http://schemas.microsoft.com/office/drawing/2014/main" id="{E824F4AB-10C3-4CFA-9E4C-AF9E9E011C9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0071462" y="6301064"/>
              <a:ext cx="1832076" cy="3053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48148439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, två dela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6F2706FC-BC58-4896-B7C3-C5517CE50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0000" y="179999"/>
            <a:ext cx="5871000" cy="587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527B897B-5996-4908-A7A9-75583FFA44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41000" y="179999"/>
            <a:ext cx="5871000" cy="5871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1A5529F-59CA-47AD-9F2E-580F8914C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368300"/>
            <a:ext cx="5151600" cy="949877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B45E356-4410-4C0C-A019-77B8B12A3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805600"/>
            <a:ext cx="5151600" cy="4060212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747D080-8E2C-49CA-B749-61DD24CC21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01000" y="1805599"/>
            <a:ext cx="5151600" cy="4060213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5C4A553-AD9D-4197-A713-E1B8FD3A3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B58B-0420-4827-A2A8-7A3D043AFDDE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22" name="Platshållare för text 21">
            <a:extLst>
              <a:ext uri="{FF2B5EF4-FFF2-40B4-BE49-F238E27FC236}">
                <a16:creationId xmlns:a16="http://schemas.microsoft.com/office/drawing/2014/main" id="{7AF83559-D40C-4749-82F6-0DB5F9D8B7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01000" y="368300"/>
            <a:ext cx="5151600" cy="949325"/>
          </a:xfrm>
        </p:spPr>
        <p:txBody>
          <a:bodyPr anchor="b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sv-SE" sz="28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>
              <a:defRPr sz="2800" b="1"/>
            </a:lvl2pPr>
            <a:lvl3pPr>
              <a:defRPr sz="2800" b="1"/>
            </a:lvl3pPr>
            <a:lvl4pPr>
              <a:defRPr sz="2800" b="1"/>
            </a:lvl4pPr>
            <a:lvl5pPr>
              <a:defRPr sz="2800" b="1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1499124520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bilder hög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6F2706FC-BC58-4896-B7C3-C5517CE50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0000" y="179999"/>
            <a:ext cx="7023714" cy="587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1A5529F-59CA-47AD-9F2E-580F8914C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368300"/>
            <a:ext cx="6298422" cy="949877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B45E356-4410-4C0C-A019-77B8B12A3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805600"/>
            <a:ext cx="6298422" cy="4060212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5C4A553-AD9D-4197-A713-E1B8FD3A3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B58B-0420-4827-A2A8-7A3D043AFDDE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4C6E1B76-2B7B-4533-BF68-0C133455A61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99006" y="180001"/>
            <a:ext cx="4711032" cy="289063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Markera bildplatshållaren och infoga önskad bild</a:t>
            </a:r>
          </a:p>
        </p:txBody>
      </p:sp>
      <p:sp>
        <p:nvSpPr>
          <p:cNvPr id="27" name="Platshållare för bild 5">
            <a:extLst>
              <a:ext uri="{FF2B5EF4-FFF2-40B4-BE49-F238E27FC236}">
                <a16:creationId xmlns:a16="http://schemas.microsoft.com/office/drawing/2014/main" id="{4BA08390-5407-41BB-A6E1-93228F69452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299006" y="3160638"/>
            <a:ext cx="4711032" cy="28908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Markera bildplatshållaren och infoga önskad bild</a:t>
            </a:r>
          </a:p>
        </p:txBody>
      </p:sp>
    </p:spTree>
    <p:extLst>
      <p:ext uri="{BB962C8B-B14F-4D97-AF65-F5344CB8AC3E}">
        <p14:creationId xmlns:p14="http://schemas.microsoft.com/office/powerpoint/2010/main" val="1978274323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och diagra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ktangel 27">
            <a:extLst>
              <a:ext uri="{FF2B5EF4-FFF2-40B4-BE49-F238E27FC236}">
                <a16:creationId xmlns:a16="http://schemas.microsoft.com/office/drawing/2014/main" id="{82F502DB-62BC-4595-9412-35FEB7D21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988364" y="193880"/>
            <a:ext cx="7021674" cy="5856692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B45E356-4410-4C0C-A019-77B8B12A3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48363" y="538265"/>
            <a:ext cx="6304212" cy="5150574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6F2706FC-BC58-4896-B7C3-C5517CE50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0000" y="179132"/>
            <a:ext cx="4711032" cy="58714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1A5529F-59CA-47AD-9F2E-580F8914C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276" y="367433"/>
            <a:ext cx="3995679" cy="949877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5C4A553-AD9D-4197-A713-E1B8FD3A3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B58B-0420-4827-A2A8-7A3D043AFDDE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0" name="Platshållare för innehåll 9">
            <a:extLst>
              <a:ext uri="{FF2B5EF4-FFF2-40B4-BE49-F238E27FC236}">
                <a16:creationId xmlns:a16="http://schemas.microsoft.com/office/drawing/2014/main" id="{833C6326-9831-45CF-A535-BA73CABAD9D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426" y="1804732"/>
            <a:ext cx="4007530" cy="4060800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297843619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, tre dela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6F2706FC-BC58-4896-B7C3-C5517CE50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9765" y="1625599"/>
            <a:ext cx="3823200" cy="442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0C60FFDE-A795-44FD-A769-66352A9DF4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84400" y="1625599"/>
            <a:ext cx="3823200" cy="442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9448848C-A6F8-4EC3-8762-6984ABE2E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90000" y="1625599"/>
            <a:ext cx="3823200" cy="442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1A5529F-59CA-47AD-9F2E-580F8914C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368300"/>
            <a:ext cx="9613651" cy="949877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B45E356-4410-4C0C-A019-77B8B12A3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5365" y="1877599"/>
            <a:ext cx="3312000" cy="3920400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747D080-8E2C-49CA-B749-61DD24CC21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40000" y="1877599"/>
            <a:ext cx="3312000" cy="3920400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0" name="Platshållare för innehåll 9">
            <a:extLst>
              <a:ext uri="{FF2B5EF4-FFF2-40B4-BE49-F238E27FC236}">
                <a16:creationId xmlns:a16="http://schemas.microsoft.com/office/drawing/2014/main" id="{D5EB4125-C3AC-47D1-8DE5-08C035AB3F6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45600" y="1877599"/>
            <a:ext cx="3312000" cy="3920400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5C4A553-AD9D-4197-A713-E1B8FD3A3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B58B-0420-4827-A2A8-7A3D043AFDDE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01881611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hög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tshållare för bild 16">
            <a:extLst>
              <a:ext uri="{FF2B5EF4-FFF2-40B4-BE49-F238E27FC236}">
                <a16:creationId xmlns:a16="http://schemas.microsoft.com/office/drawing/2014/main" id="{D4976B72-E8DF-4CE5-BA89-B6D8D5DCC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41000" y="179839"/>
            <a:ext cx="5871000" cy="5871601"/>
          </a:xfrm>
          <a:solidFill>
            <a:schemeClr val="bg1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Markera bildplatshållaren och infoga önskad bild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6F2706FC-BC58-4896-B7C3-C5517CE50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0000" y="180000"/>
            <a:ext cx="5871000" cy="587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1A5529F-59CA-47AD-9F2E-580F8914C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368300"/>
            <a:ext cx="5151600" cy="949877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B45E356-4410-4C0C-A019-77B8B12A3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999" y="1805599"/>
            <a:ext cx="5151600" cy="4060800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5C4A553-AD9D-4197-A713-E1B8FD3A3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B58B-0420-4827-A2A8-7A3D043AFDDE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36192468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bilder väns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22B4D884-57AC-41A5-93B4-E21289DCD3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3688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1A5529F-59CA-47AD-9F2E-580F8914C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1620" y="368300"/>
            <a:ext cx="5151600" cy="949877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747D080-8E2C-49CA-B749-61DD24CC21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01618" y="1805599"/>
            <a:ext cx="5151600" cy="4060800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5C4A553-AD9D-4197-A713-E1B8FD3A3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204B58B-0420-4827-A2A8-7A3D043AFDDE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7" name="Platshållare för bild 16">
            <a:extLst>
              <a:ext uri="{FF2B5EF4-FFF2-40B4-BE49-F238E27FC236}">
                <a16:creationId xmlns:a16="http://schemas.microsoft.com/office/drawing/2014/main" id="{48C5DE82-A350-4351-84F6-351AF6FB4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79387" y="179388"/>
            <a:ext cx="5787641" cy="2846027"/>
          </a:xfrm>
          <a:solidFill>
            <a:schemeClr val="bg1"/>
          </a:solidFill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Markera bildplatshållaren och infoga önskad bild</a:t>
            </a:r>
          </a:p>
        </p:txBody>
      </p:sp>
      <p:sp>
        <p:nvSpPr>
          <p:cNvPr id="18" name="Platshållare för bild 16">
            <a:extLst>
              <a:ext uri="{FF2B5EF4-FFF2-40B4-BE49-F238E27FC236}">
                <a16:creationId xmlns:a16="http://schemas.microsoft.com/office/drawing/2014/main" id="{1770619A-9F5E-4977-B549-010A443C8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79386" y="3204804"/>
            <a:ext cx="5787640" cy="2846028"/>
          </a:xfrm>
          <a:solidFill>
            <a:schemeClr val="bg1"/>
          </a:solidFill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Markera bildplatshållaren och infoga önskad bild</a:t>
            </a:r>
          </a:p>
        </p:txBody>
      </p:sp>
    </p:spTree>
    <p:extLst>
      <p:ext uri="{BB962C8B-B14F-4D97-AF65-F5344CB8AC3E}">
        <p14:creationId xmlns:p14="http://schemas.microsoft.com/office/powerpoint/2010/main" val="1562172237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bil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tshållare för bild 16">
            <a:extLst>
              <a:ext uri="{FF2B5EF4-FFF2-40B4-BE49-F238E27FC236}">
                <a16:creationId xmlns:a16="http://schemas.microsoft.com/office/drawing/2014/main" id="{1770619A-9F5E-4977-B549-010A443C8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38044" y="179387"/>
            <a:ext cx="5871612" cy="5872053"/>
          </a:xfrm>
          <a:solidFill>
            <a:schemeClr val="bg1"/>
          </a:solidFill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Markera bildplatshållaren och infoga önskad bild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5C4A553-AD9D-4197-A713-E1B8FD3A3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B58B-0420-4827-A2A8-7A3D043AFDDE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7" name="Platshållare för bild 16">
            <a:extLst>
              <a:ext uri="{FF2B5EF4-FFF2-40B4-BE49-F238E27FC236}">
                <a16:creationId xmlns:a16="http://schemas.microsoft.com/office/drawing/2014/main" id="{48C5DE82-A350-4351-84F6-351AF6FB4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79388" y="179387"/>
            <a:ext cx="5871612" cy="5872053"/>
          </a:xfrm>
          <a:solidFill>
            <a:schemeClr val="bg1"/>
          </a:solidFill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Markera bildplatshållaren och infoga önskad bild</a:t>
            </a:r>
          </a:p>
        </p:txBody>
      </p:sp>
    </p:spTree>
    <p:extLst>
      <p:ext uri="{BB962C8B-B14F-4D97-AF65-F5344CB8AC3E}">
        <p14:creationId xmlns:p14="http://schemas.microsoft.com/office/powerpoint/2010/main" val="1777045877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527B897B-5996-4908-A7A9-75583FFA44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40388" y="179999"/>
            <a:ext cx="5871612" cy="5871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1A5529F-59CA-47AD-9F2E-580F8914C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1305" y="368300"/>
            <a:ext cx="5151600" cy="949877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747D080-8E2C-49CA-B749-61DD24CC21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01306" y="1805600"/>
            <a:ext cx="5151600" cy="4060800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5C4A553-AD9D-4197-A713-E1B8FD3A3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B58B-0420-4827-A2A8-7A3D043AFDDE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7" name="Platshållare för bild 16">
            <a:extLst>
              <a:ext uri="{FF2B5EF4-FFF2-40B4-BE49-F238E27FC236}">
                <a16:creationId xmlns:a16="http://schemas.microsoft.com/office/drawing/2014/main" id="{48C5DE82-A350-4351-84F6-351AF6FB4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79388" y="179388"/>
            <a:ext cx="5871612" cy="3154052"/>
          </a:xfrm>
          <a:solidFill>
            <a:schemeClr val="bg1"/>
          </a:solidFill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Markera bildplatshållaren och infoga önskad bild</a:t>
            </a:r>
          </a:p>
        </p:txBody>
      </p:sp>
      <p:sp>
        <p:nvSpPr>
          <p:cNvPr id="18" name="Platshållare för bild 16">
            <a:extLst>
              <a:ext uri="{FF2B5EF4-FFF2-40B4-BE49-F238E27FC236}">
                <a16:creationId xmlns:a16="http://schemas.microsoft.com/office/drawing/2014/main" id="{1770619A-9F5E-4977-B549-010A443C8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79388" y="3423440"/>
            <a:ext cx="2628000" cy="2628000"/>
          </a:xfrm>
          <a:solidFill>
            <a:schemeClr val="bg1"/>
          </a:solidFill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Markera bildplatshållaren och infoga önskad bild</a:t>
            </a:r>
          </a:p>
        </p:txBody>
      </p:sp>
      <p:sp>
        <p:nvSpPr>
          <p:cNvPr id="19" name="Platshållare för bild 16">
            <a:extLst>
              <a:ext uri="{FF2B5EF4-FFF2-40B4-BE49-F238E27FC236}">
                <a16:creationId xmlns:a16="http://schemas.microsoft.com/office/drawing/2014/main" id="{D42024DF-84B7-44DE-995F-9E5E2F57F4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909239" y="3423440"/>
            <a:ext cx="3141761" cy="2628000"/>
          </a:xfrm>
          <a:solidFill>
            <a:schemeClr val="bg1"/>
          </a:solidFill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Markera bildplatshållaren och infoga önskad bild</a:t>
            </a:r>
          </a:p>
        </p:txBody>
      </p:sp>
    </p:spTree>
    <p:extLst>
      <p:ext uri="{BB962C8B-B14F-4D97-AF65-F5344CB8AC3E}">
        <p14:creationId xmlns:p14="http://schemas.microsoft.com/office/powerpoint/2010/main" val="4107001310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runda bil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C9EE3652-AEEE-4657-BB2E-3B8E00B65E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625600"/>
            <a:ext cx="12192000" cy="44297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1A5529F-59CA-47AD-9F2E-580F8914CE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999" y="368300"/>
            <a:ext cx="11110063" cy="949877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och skriv rubrik</a:t>
            </a:r>
          </a:p>
        </p:txBody>
      </p:sp>
      <p:sp>
        <p:nvSpPr>
          <p:cNvPr id="17" name="Platshållare för bild 16">
            <a:extLst>
              <a:ext uri="{FF2B5EF4-FFF2-40B4-BE49-F238E27FC236}">
                <a16:creationId xmlns:a16="http://schemas.microsoft.com/office/drawing/2014/main" id="{48C5DE82-A350-4351-84F6-351AF6FB4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65432" y="1984233"/>
            <a:ext cx="2343058" cy="2343058"/>
          </a:xfrm>
          <a:prstGeom prst="ellipse">
            <a:avLst/>
          </a:prstGeom>
          <a:solidFill>
            <a:schemeClr val="accent2"/>
          </a:solidFill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Markera bildplatshållaren och infoga önskad bild</a:t>
            </a:r>
          </a:p>
        </p:txBody>
      </p:sp>
      <p:sp>
        <p:nvSpPr>
          <p:cNvPr id="18" name="Platshållare för bild 16">
            <a:extLst>
              <a:ext uri="{FF2B5EF4-FFF2-40B4-BE49-F238E27FC236}">
                <a16:creationId xmlns:a16="http://schemas.microsoft.com/office/drawing/2014/main" id="{1770619A-9F5E-4977-B549-010A443C8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926498" y="1984232"/>
            <a:ext cx="2343057" cy="2343057"/>
          </a:xfrm>
          <a:prstGeom prst="ellipse">
            <a:avLst/>
          </a:prstGeom>
          <a:solidFill>
            <a:schemeClr val="accent2"/>
          </a:solidFill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Markera bildplatshållaren och infoga önskad bild</a:t>
            </a:r>
          </a:p>
        </p:txBody>
      </p:sp>
      <p:sp>
        <p:nvSpPr>
          <p:cNvPr id="19" name="Platshållare för bild 16">
            <a:extLst>
              <a:ext uri="{FF2B5EF4-FFF2-40B4-BE49-F238E27FC236}">
                <a16:creationId xmlns:a16="http://schemas.microsoft.com/office/drawing/2014/main" id="{D42024DF-84B7-44DE-995F-9E5E2F57F4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687562" y="1984232"/>
            <a:ext cx="2343057" cy="2343057"/>
          </a:xfrm>
          <a:prstGeom prst="ellipse">
            <a:avLst/>
          </a:prstGeom>
          <a:solidFill>
            <a:schemeClr val="accent2"/>
          </a:solidFill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dirty="0"/>
              <a:t>Markera bildplatshållaren och infoga önskad bild</a:t>
            </a:r>
          </a:p>
        </p:txBody>
      </p:sp>
      <p:sp>
        <p:nvSpPr>
          <p:cNvPr id="8" name="Platshållare för text 1">
            <a:extLst>
              <a:ext uri="{FF2B5EF4-FFF2-40B4-BE49-F238E27FC236}">
                <a16:creationId xmlns:a16="http://schemas.microsoft.com/office/drawing/2014/main" id="{C6F066DD-6A33-4AE5-A592-695249B80E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20000" y="4507292"/>
            <a:ext cx="3223069" cy="1363280"/>
          </a:xfrm>
        </p:spPr>
        <p:txBody>
          <a:bodyPr/>
          <a:lstStyle>
            <a:lvl1pPr marL="0" indent="0" algn="ctr">
              <a:spcBef>
                <a:spcPts val="600"/>
              </a:spcBef>
              <a:buNone/>
              <a:defRPr sz="1300" spc="20" baseline="0">
                <a:solidFill>
                  <a:schemeClr val="bg1"/>
                </a:solidFill>
              </a:defRPr>
            </a:lvl1pPr>
            <a:lvl2pPr marL="234850" indent="0">
              <a:buNone/>
              <a:defRPr sz="1600"/>
            </a:lvl2pPr>
            <a:lvl3pPr marL="503138" indent="0">
              <a:buNone/>
              <a:defRPr sz="1600"/>
            </a:lvl3pPr>
            <a:lvl4pPr marL="756000" indent="0">
              <a:buNone/>
              <a:defRPr sz="1600"/>
            </a:lvl4pPr>
            <a:lvl5pPr marL="1044000" indent="0">
              <a:buNone/>
              <a:defRPr sz="1600"/>
            </a:lvl5pPr>
          </a:lstStyle>
          <a:p>
            <a:pPr lvl="0"/>
            <a:r>
              <a:rPr lang="sv-SE" dirty="0"/>
              <a:t>Klicka och skriv text</a:t>
            </a:r>
          </a:p>
        </p:txBody>
      </p:sp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3FC9CDCA-C566-4558-9BF3-3D2FD9168AB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83868" y="4507292"/>
            <a:ext cx="3223202" cy="1363280"/>
          </a:xfrm>
        </p:spPr>
        <p:txBody>
          <a:bodyPr/>
          <a:lstStyle>
            <a:lvl1pPr marL="0" indent="0" algn="ctr">
              <a:spcBef>
                <a:spcPts val="600"/>
              </a:spcBef>
              <a:buNone/>
              <a:defRPr sz="1300" spc="20" baseline="0">
                <a:solidFill>
                  <a:schemeClr val="bg1"/>
                </a:solidFill>
              </a:defRPr>
            </a:lvl1pPr>
            <a:lvl2pPr marL="234850" indent="0">
              <a:buNone/>
              <a:defRPr sz="1600"/>
            </a:lvl2pPr>
            <a:lvl3pPr marL="503138" indent="0">
              <a:buNone/>
              <a:defRPr sz="1600"/>
            </a:lvl3pPr>
            <a:lvl4pPr marL="756000" indent="0">
              <a:buNone/>
              <a:defRPr sz="1600"/>
            </a:lvl4pPr>
            <a:lvl5pPr marL="1044000" indent="0">
              <a:buNone/>
              <a:defRPr sz="1600"/>
            </a:lvl5pPr>
          </a:lstStyle>
          <a:p>
            <a:pPr lvl="0"/>
            <a:r>
              <a:rPr lang="sv-SE" dirty="0"/>
              <a:t>Klicka och skriv text</a:t>
            </a:r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5E54E7C9-0957-4A14-B304-C0D703CB6CE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247868" y="4507292"/>
            <a:ext cx="3223868" cy="1363280"/>
          </a:xfrm>
        </p:spPr>
        <p:txBody>
          <a:bodyPr/>
          <a:lstStyle>
            <a:lvl1pPr marL="0" indent="0" algn="ctr">
              <a:spcBef>
                <a:spcPts val="600"/>
              </a:spcBef>
              <a:buNone/>
              <a:defRPr sz="1300" spc="20" baseline="0">
                <a:solidFill>
                  <a:schemeClr val="bg1"/>
                </a:solidFill>
              </a:defRPr>
            </a:lvl1pPr>
            <a:lvl2pPr marL="234850" indent="0">
              <a:buNone/>
              <a:defRPr sz="1600"/>
            </a:lvl2pPr>
            <a:lvl3pPr marL="503138" indent="0">
              <a:buNone/>
              <a:defRPr sz="1600"/>
            </a:lvl3pPr>
            <a:lvl4pPr marL="756000" indent="0">
              <a:buNone/>
              <a:defRPr sz="1600"/>
            </a:lvl4pPr>
            <a:lvl5pPr marL="1044000" indent="0">
              <a:buNone/>
              <a:defRPr sz="1600"/>
            </a:lvl5pPr>
          </a:lstStyle>
          <a:p>
            <a:pPr lvl="0"/>
            <a:r>
              <a:rPr lang="sv-SE" dirty="0"/>
              <a:t>Klicka och skriv text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5C4A553-AD9D-4197-A713-E1B8FD3A3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B58B-0420-4827-A2A8-7A3D043AFDDE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66519031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xtpuffa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C9EE3652-AEEE-4657-BB2E-3B8E00B65E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625600"/>
            <a:ext cx="12192000" cy="44297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1A5529F-59CA-47AD-9F2E-580F8914CE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999" y="368300"/>
            <a:ext cx="11110063" cy="949877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och skriv rubrik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5C4A553-AD9D-4197-A713-E1B8FD3A3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B58B-0420-4827-A2A8-7A3D043AFDDE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1F7324EE-B6D8-4EE6-8FEE-C02679E3070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925601" y="2399175"/>
            <a:ext cx="2340002" cy="2340000"/>
          </a:xfrm>
          <a:prstGeom prst="ellipse">
            <a:avLst/>
          </a:prstGeom>
          <a:solidFill>
            <a:schemeClr val="tx2"/>
          </a:solidFill>
        </p:spPr>
        <p:txBody>
          <a:bodyPr lIns="36000" tIns="36000" rIns="36000" bIns="36000" anchor="ctr" anchorCtr="0"/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000" b="1">
                <a:solidFill>
                  <a:schemeClr val="bg1"/>
                </a:solidFill>
              </a:defRPr>
            </a:lvl1pPr>
            <a:lvl2pPr marL="270850" indent="0" algn="ctr">
              <a:lnSpc>
                <a:spcPct val="100000"/>
              </a:lnSpc>
              <a:spcBef>
                <a:spcPts val="600"/>
              </a:spcBef>
              <a:buNone/>
              <a:defRPr/>
            </a:lvl2pPr>
            <a:lvl3pPr marL="539138" indent="0" algn="ctr">
              <a:lnSpc>
                <a:spcPct val="100000"/>
              </a:lnSpc>
              <a:spcBef>
                <a:spcPts val="600"/>
              </a:spcBef>
              <a:buNone/>
              <a:defRPr/>
            </a:lvl3pPr>
            <a:lvl4pPr marL="792000" indent="0" algn="ctr">
              <a:lnSpc>
                <a:spcPct val="100000"/>
              </a:lnSpc>
              <a:spcBef>
                <a:spcPts val="600"/>
              </a:spcBef>
              <a:buNone/>
              <a:defRPr/>
            </a:lvl4pPr>
            <a:lvl5pPr marL="1080000" indent="0" algn="ctr">
              <a:lnSpc>
                <a:spcPct val="100000"/>
              </a:lnSpc>
              <a:spcBef>
                <a:spcPts val="600"/>
              </a:spcBef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20" name="Platshållare för text 9">
            <a:extLst>
              <a:ext uri="{FF2B5EF4-FFF2-40B4-BE49-F238E27FC236}">
                <a16:creationId xmlns:a16="http://schemas.microsoft.com/office/drawing/2014/main" id="{1F03E57D-329D-41A4-8BDF-1D4DAEACD27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689669" y="2399175"/>
            <a:ext cx="2340002" cy="2340000"/>
          </a:xfrm>
          <a:prstGeom prst="ellipse">
            <a:avLst/>
          </a:prstGeom>
          <a:solidFill>
            <a:schemeClr val="tx2"/>
          </a:solidFill>
        </p:spPr>
        <p:txBody>
          <a:bodyPr lIns="36000" tIns="36000" rIns="36000" bIns="36000" anchor="ctr" anchorCtr="0"/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000" b="1">
                <a:solidFill>
                  <a:schemeClr val="bg1"/>
                </a:solidFill>
              </a:defRPr>
            </a:lvl1pPr>
            <a:lvl2pPr marL="270850" indent="0" algn="ctr">
              <a:lnSpc>
                <a:spcPct val="100000"/>
              </a:lnSpc>
              <a:spcBef>
                <a:spcPts val="600"/>
              </a:spcBef>
              <a:buNone/>
              <a:defRPr/>
            </a:lvl2pPr>
            <a:lvl3pPr marL="539138" indent="0" algn="ctr">
              <a:lnSpc>
                <a:spcPct val="100000"/>
              </a:lnSpc>
              <a:spcBef>
                <a:spcPts val="600"/>
              </a:spcBef>
              <a:buNone/>
              <a:defRPr/>
            </a:lvl3pPr>
            <a:lvl4pPr marL="792000" indent="0" algn="ctr">
              <a:lnSpc>
                <a:spcPct val="100000"/>
              </a:lnSpc>
              <a:spcBef>
                <a:spcPts val="600"/>
              </a:spcBef>
              <a:buNone/>
              <a:defRPr/>
            </a:lvl4pPr>
            <a:lvl5pPr marL="1080000" indent="0" algn="ctr">
              <a:lnSpc>
                <a:spcPct val="100000"/>
              </a:lnSpc>
              <a:spcBef>
                <a:spcPts val="600"/>
              </a:spcBef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21" name="Platshållare för text 9">
            <a:extLst>
              <a:ext uri="{FF2B5EF4-FFF2-40B4-BE49-F238E27FC236}">
                <a16:creationId xmlns:a16="http://schemas.microsoft.com/office/drawing/2014/main" id="{41D2855B-C699-4073-854A-5519900992F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161534" y="2399175"/>
            <a:ext cx="2340002" cy="2340000"/>
          </a:xfrm>
          <a:prstGeom prst="ellipse">
            <a:avLst/>
          </a:prstGeom>
          <a:solidFill>
            <a:schemeClr val="tx2"/>
          </a:solidFill>
        </p:spPr>
        <p:txBody>
          <a:bodyPr lIns="36000" tIns="36000" rIns="36000" bIns="36000" anchor="ctr" anchorCtr="0"/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000" b="1">
                <a:solidFill>
                  <a:schemeClr val="bg1"/>
                </a:solidFill>
              </a:defRPr>
            </a:lvl1pPr>
            <a:lvl2pPr marL="270850" indent="0" algn="ctr">
              <a:lnSpc>
                <a:spcPct val="100000"/>
              </a:lnSpc>
              <a:spcBef>
                <a:spcPts val="600"/>
              </a:spcBef>
              <a:buNone/>
              <a:defRPr/>
            </a:lvl2pPr>
            <a:lvl3pPr marL="539138" indent="0" algn="ctr">
              <a:lnSpc>
                <a:spcPct val="100000"/>
              </a:lnSpc>
              <a:spcBef>
                <a:spcPts val="600"/>
              </a:spcBef>
              <a:buNone/>
              <a:defRPr/>
            </a:lvl3pPr>
            <a:lvl4pPr marL="792000" indent="0" algn="ctr">
              <a:lnSpc>
                <a:spcPct val="100000"/>
              </a:lnSpc>
              <a:spcBef>
                <a:spcPts val="600"/>
              </a:spcBef>
              <a:buNone/>
              <a:defRPr/>
            </a:lvl4pPr>
            <a:lvl5pPr marL="1080000" indent="0" algn="ctr">
              <a:lnSpc>
                <a:spcPct val="100000"/>
              </a:lnSpc>
              <a:spcBef>
                <a:spcPts val="600"/>
              </a:spcBef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167422872"/>
      </p:ext>
    </p:extLst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rt text och plats för objek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ktangel 33">
            <a:extLst>
              <a:ext uri="{FF2B5EF4-FFF2-40B4-BE49-F238E27FC236}">
                <a16:creationId xmlns:a16="http://schemas.microsoft.com/office/drawing/2014/main" id="{A0EE388C-E3E2-4E14-BC74-6DC6CF2B6C88}"/>
              </a:ext>
            </a:extLst>
          </p:cNvPr>
          <p:cNvSpPr/>
          <p:nvPr userDrawn="1"/>
        </p:nvSpPr>
        <p:spPr>
          <a:xfrm>
            <a:off x="5336648" y="-6"/>
            <a:ext cx="6855352" cy="68580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9E741B18-B69B-46F8-8EEC-DC2D486A7ADF}"/>
              </a:ext>
            </a:extLst>
          </p:cNvPr>
          <p:cNvSpPr/>
          <p:nvPr userDrawn="1"/>
        </p:nvSpPr>
        <p:spPr>
          <a:xfrm>
            <a:off x="359999" y="368300"/>
            <a:ext cx="5688000" cy="5683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5C4A553-AD9D-4197-A713-E1B8FD3A3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204B58B-0420-4827-A2A8-7A3D043AFDDE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747D080-8E2C-49CA-B749-61DD24CC21C8}"/>
              </a:ext>
            </a:extLst>
          </p:cNvPr>
          <p:cNvSpPr>
            <a:spLocks noGrp="1"/>
          </p:cNvSpPr>
          <p:nvPr userDrawn="1">
            <p:ph sz="half" idx="2" hasCustomPrompt="1"/>
          </p:nvPr>
        </p:nvSpPr>
        <p:spPr>
          <a:xfrm>
            <a:off x="1079999" y="1080000"/>
            <a:ext cx="4248000" cy="4248000"/>
          </a:xfrm>
        </p:spPr>
        <p:txBody>
          <a:bodyPr bIns="180000" anchor="ctr" anchorCtr="0"/>
          <a:lstStyle>
            <a:lvl1pPr marL="0" indent="0">
              <a:lnSpc>
                <a:spcPct val="114000"/>
              </a:lnSpc>
              <a:spcBef>
                <a:spcPts val="1200"/>
              </a:spcBef>
              <a:buNone/>
              <a:defRPr sz="1800" spc="20" baseline="0">
                <a:solidFill>
                  <a:schemeClr val="bg1"/>
                </a:solidFill>
                <a:latin typeface="+mj-lt"/>
              </a:defRPr>
            </a:lvl1pPr>
            <a:lvl2pPr marL="234850" indent="0">
              <a:buNone/>
              <a:defRPr/>
            </a:lvl2pPr>
            <a:lvl3pPr marL="503138" indent="0">
              <a:buNone/>
              <a:defRPr/>
            </a:lvl3pPr>
            <a:lvl4pPr marL="756000" indent="0">
              <a:buNone/>
              <a:defRPr/>
            </a:lvl4pPr>
            <a:lvl5pPr marL="1044000" indent="0">
              <a:buNone/>
              <a:defRPr/>
            </a:lvl5pPr>
          </a:lstStyle>
          <a:p>
            <a:pPr lvl="0"/>
            <a:r>
              <a:rPr lang="sv-SE" dirty="0"/>
              <a:t>Klicka och skriv text</a:t>
            </a:r>
          </a:p>
        </p:txBody>
      </p:sp>
      <p:grpSp>
        <p:nvGrpSpPr>
          <p:cNvPr id="13" name="Region Östergötland">
            <a:extLst>
              <a:ext uri="{FF2B5EF4-FFF2-40B4-BE49-F238E27FC236}">
                <a16:creationId xmlns:a16="http://schemas.microsoft.com/office/drawing/2014/main" id="{3219D742-6583-4454-AED2-9839E31145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574113" y="6231792"/>
            <a:ext cx="1616646" cy="433117"/>
            <a:chOff x="10580645" y="6231792"/>
            <a:chExt cx="1616646" cy="433117"/>
          </a:xfrm>
        </p:grpSpPr>
        <p:sp>
          <p:nvSpPr>
            <p:cNvPr id="14" name="Frihandsfigur: Form 13">
              <a:extLst>
                <a:ext uri="{FF2B5EF4-FFF2-40B4-BE49-F238E27FC236}">
                  <a16:creationId xmlns:a16="http://schemas.microsoft.com/office/drawing/2014/main" id="{98151F31-70F6-48C7-B886-736AB7A696A1}"/>
                </a:ext>
              </a:extLst>
            </p:cNvPr>
            <p:cNvSpPr/>
            <p:nvPr userDrawn="1"/>
          </p:nvSpPr>
          <p:spPr>
            <a:xfrm>
              <a:off x="10580645" y="6231792"/>
              <a:ext cx="1616646" cy="433117"/>
            </a:xfrm>
            <a:custGeom>
              <a:avLst/>
              <a:gdLst>
                <a:gd name="connsiteX0" fmla="*/ 216372 w 1616646"/>
                <a:gd name="connsiteY0" fmla="*/ 0 h 433117"/>
                <a:gd name="connsiteX1" fmla="*/ 1616646 w 1616646"/>
                <a:gd name="connsiteY1" fmla="*/ 0 h 433117"/>
                <a:gd name="connsiteX2" fmla="*/ 1616646 w 1616646"/>
                <a:gd name="connsiteY2" fmla="*/ 0 h 433117"/>
                <a:gd name="connsiteX3" fmla="*/ 1616646 w 1616646"/>
                <a:gd name="connsiteY3" fmla="*/ 433117 h 433117"/>
                <a:gd name="connsiteX4" fmla="*/ 1616646 w 1616646"/>
                <a:gd name="connsiteY4" fmla="*/ 433117 h 433117"/>
                <a:gd name="connsiteX5" fmla="*/ 216372 w 1616646"/>
                <a:gd name="connsiteY5" fmla="*/ 433117 h 433117"/>
                <a:gd name="connsiteX6" fmla="*/ 0 w 1616646"/>
                <a:gd name="connsiteY6" fmla="*/ 216372 h 433117"/>
                <a:gd name="connsiteX7" fmla="*/ 0 w 1616646"/>
                <a:gd name="connsiteY7" fmla="*/ 216372 h 433117"/>
                <a:gd name="connsiteX8" fmla="*/ 0 w 1616646"/>
                <a:gd name="connsiteY8" fmla="*/ 216372 h 433117"/>
                <a:gd name="connsiteX9" fmla="*/ 216372 w 1616646"/>
                <a:gd name="connsiteY9" fmla="*/ 0 h 433117"/>
                <a:gd name="connsiteX10" fmla="*/ 216372 w 1616646"/>
                <a:gd name="connsiteY10" fmla="*/ 0 h 433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16646" h="433117">
                  <a:moveTo>
                    <a:pt x="216372" y="0"/>
                  </a:moveTo>
                  <a:lnTo>
                    <a:pt x="1616646" y="0"/>
                  </a:lnTo>
                  <a:lnTo>
                    <a:pt x="1616646" y="0"/>
                  </a:lnTo>
                  <a:lnTo>
                    <a:pt x="1616646" y="433117"/>
                  </a:lnTo>
                  <a:lnTo>
                    <a:pt x="1616646" y="433117"/>
                  </a:lnTo>
                  <a:lnTo>
                    <a:pt x="216372" y="433117"/>
                  </a:lnTo>
                  <a:cubicBezTo>
                    <a:pt x="96827" y="433117"/>
                    <a:pt x="0" y="335917"/>
                    <a:pt x="0" y="216372"/>
                  </a:cubicBezTo>
                  <a:cubicBezTo>
                    <a:pt x="0" y="216372"/>
                    <a:pt x="0" y="216372"/>
                    <a:pt x="0" y="216372"/>
                  </a:cubicBezTo>
                  <a:lnTo>
                    <a:pt x="0" y="216372"/>
                  </a:lnTo>
                  <a:cubicBezTo>
                    <a:pt x="0" y="96828"/>
                    <a:pt x="96827" y="0"/>
                    <a:pt x="216372" y="0"/>
                  </a:cubicBezTo>
                  <a:cubicBezTo>
                    <a:pt x="216372" y="0"/>
                    <a:pt x="216372" y="0"/>
                    <a:pt x="216372" y="0"/>
                  </a:cubicBezTo>
                  <a:close/>
                </a:path>
              </a:pathLst>
            </a:custGeom>
            <a:solidFill>
              <a:srgbClr val="0861CE"/>
            </a:solidFill>
            <a:ln w="37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/>
            </a:p>
          </p:txBody>
        </p:sp>
        <p:sp>
          <p:nvSpPr>
            <p:cNvPr id="15" name="Frihandsfigur: Form 14">
              <a:extLst>
                <a:ext uri="{FF2B5EF4-FFF2-40B4-BE49-F238E27FC236}">
                  <a16:creationId xmlns:a16="http://schemas.microsoft.com/office/drawing/2014/main" id="{01C9C85B-F7EE-49C6-86A9-C618514D4BC0}"/>
                </a:ext>
              </a:extLst>
            </p:cNvPr>
            <p:cNvSpPr/>
            <p:nvPr/>
          </p:nvSpPr>
          <p:spPr>
            <a:xfrm>
              <a:off x="10647288" y="6298826"/>
              <a:ext cx="1254307" cy="298698"/>
            </a:xfrm>
            <a:custGeom>
              <a:avLst/>
              <a:gdLst>
                <a:gd name="connsiteX0" fmla="*/ 1053948 w 1254307"/>
                <a:gd name="connsiteY0" fmla="*/ 221958 h 298698"/>
                <a:gd name="connsiteX1" fmla="*/ 1027135 w 1254307"/>
                <a:gd name="connsiteY1" fmla="*/ 228662 h 298698"/>
                <a:gd name="connsiteX2" fmla="*/ 1023783 w 1254307"/>
                <a:gd name="connsiteY2" fmla="*/ 237972 h 298698"/>
                <a:gd name="connsiteX3" fmla="*/ 1039424 w 1254307"/>
                <a:gd name="connsiteY3" fmla="*/ 251379 h 298698"/>
                <a:gd name="connsiteX4" fmla="*/ 1057672 w 1254307"/>
                <a:gd name="connsiteY4" fmla="*/ 245793 h 298698"/>
                <a:gd name="connsiteX5" fmla="*/ 1058417 w 1254307"/>
                <a:gd name="connsiteY5" fmla="*/ 245420 h 298698"/>
                <a:gd name="connsiteX6" fmla="*/ 1058790 w 1254307"/>
                <a:gd name="connsiteY6" fmla="*/ 245048 h 298698"/>
                <a:gd name="connsiteX7" fmla="*/ 1058790 w 1254307"/>
                <a:gd name="connsiteY7" fmla="*/ 221958 h 298698"/>
                <a:gd name="connsiteX8" fmla="*/ 1221535 w 1254307"/>
                <a:gd name="connsiteY8" fmla="*/ 191793 h 298698"/>
                <a:gd name="connsiteX9" fmla="*/ 1196210 w 1254307"/>
                <a:gd name="connsiteY9" fmla="*/ 221958 h 298698"/>
                <a:gd name="connsiteX10" fmla="*/ 1219300 w 1254307"/>
                <a:gd name="connsiteY10" fmla="*/ 250262 h 298698"/>
                <a:gd name="connsiteX11" fmla="*/ 1236059 w 1254307"/>
                <a:gd name="connsiteY11" fmla="*/ 244676 h 298698"/>
                <a:gd name="connsiteX12" fmla="*/ 1236804 w 1254307"/>
                <a:gd name="connsiteY12" fmla="*/ 244303 h 298698"/>
                <a:gd name="connsiteX13" fmla="*/ 1237176 w 1254307"/>
                <a:gd name="connsiteY13" fmla="*/ 196634 h 298698"/>
                <a:gd name="connsiteX14" fmla="*/ 1236804 w 1254307"/>
                <a:gd name="connsiteY14" fmla="*/ 196262 h 298698"/>
                <a:gd name="connsiteX15" fmla="*/ 1221535 w 1254307"/>
                <a:gd name="connsiteY15" fmla="*/ 191793 h 298698"/>
                <a:gd name="connsiteX16" fmla="*/ 850239 w 1254307"/>
                <a:gd name="connsiteY16" fmla="*/ 191793 h 298698"/>
                <a:gd name="connsiteX17" fmla="*/ 827521 w 1254307"/>
                <a:gd name="connsiteY17" fmla="*/ 220841 h 298698"/>
                <a:gd name="connsiteX18" fmla="*/ 850983 w 1254307"/>
                <a:gd name="connsiteY18" fmla="*/ 250634 h 298698"/>
                <a:gd name="connsiteX19" fmla="*/ 873328 w 1254307"/>
                <a:gd name="connsiteY19" fmla="*/ 221586 h 298698"/>
                <a:gd name="connsiteX20" fmla="*/ 850239 w 1254307"/>
                <a:gd name="connsiteY20" fmla="*/ 191793 h 298698"/>
                <a:gd name="connsiteX21" fmla="*/ 761232 w 1254307"/>
                <a:gd name="connsiteY21" fmla="*/ 191793 h 298698"/>
                <a:gd name="connsiteX22" fmla="*/ 735907 w 1254307"/>
                <a:gd name="connsiteY22" fmla="*/ 221213 h 298698"/>
                <a:gd name="connsiteX23" fmla="*/ 758625 w 1254307"/>
                <a:gd name="connsiteY23" fmla="*/ 248772 h 298698"/>
                <a:gd name="connsiteX24" fmla="*/ 776500 w 1254307"/>
                <a:gd name="connsiteY24" fmla="*/ 242813 h 298698"/>
                <a:gd name="connsiteX25" fmla="*/ 776500 w 1254307"/>
                <a:gd name="connsiteY25" fmla="*/ 195144 h 298698"/>
                <a:gd name="connsiteX26" fmla="*/ 776128 w 1254307"/>
                <a:gd name="connsiteY26" fmla="*/ 194772 h 298698"/>
                <a:gd name="connsiteX27" fmla="*/ 761232 w 1254307"/>
                <a:gd name="connsiteY27" fmla="*/ 191793 h 298698"/>
                <a:gd name="connsiteX28" fmla="*/ 611893 w 1254307"/>
                <a:gd name="connsiteY28" fmla="*/ 190675 h 298698"/>
                <a:gd name="connsiteX29" fmla="*/ 589549 w 1254307"/>
                <a:gd name="connsiteY29" fmla="*/ 213020 h 298698"/>
                <a:gd name="connsiteX30" fmla="*/ 589549 w 1254307"/>
                <a:gd name="connsiteY30" fmla="*/ 213765 h 298698"/>
                <a:gd name="connsiteX31" fmla="*/ 630514 w 1254307"/>
                <a:gd name="connsiteY31" fmla="*/ 213765 h 298698"/>
                <a:gd name="connsiteX32" fmla="*/ 630514 w 1254307"/>
                <a:gd name="connsiteY32" fmla="*/ 213020 h 298698"/>
                <a:gd name="connsiteX33" fmla="*/ 611893 w 1254307"/>
                <a:gd name="connsiteY33" fmla="*/ 190675 h 298698"/>
                <a:gd name="connsiteX34" fmla="*/ 467770 w 1254307"/>
                <a:gd name="connsiteY34" fmla="*/ 178014 h 298698"/>
                <a:gd name="connsiteX35" fmla="*/ 493839 w 1254307"/>
                <a:gd name="connsiteY35" fmla="*/ 185090 h 298698"/>
                <a:gd name="connsiteX36" fmla="*/ 487880 w 1254307"/>
                <a:gd name="connsiteY36" fmla="*/ 195890 h 298698"/>
                <a:gd name="connsiteX37" fmla="*/ 468887 w 1254307"/>
                <a:gd name="connsiteY37" fmla="*/ 190676 h 298698"/>
                <a:gd name="connsiteX38" fmla="*/ 454735 w 1254307"/>
                <a:gd name="connsiteY38" fmla="*/ 201104 h 298698"/>
                <a:gd name="connsiteX39" fmla="*/ 469632 w 1254307"/>
                <a:gd name="connsiteY39" fmla="*/ 213766 h 298698"/>
                <a:gd name="connsiteX40" fmla="*/ 470749 w 1254307"/>
                <a:gd name="connsiteY40" fmla="*/ 214138 h 298698"/>
                <a:gd name="connsiteX41" fmla="*/ 494956 w 1254307"/>
                <a:gd name="connsiteY41" fmla="*/ 239835 h 298698"/>
                <a:gd name="connsiteX42" fmla="*/ 464046 w 1254307"/>
                <a:gd name="connsiteY42" fmla="*/ 264787 h 298698"/>
                <a:gd name="connsiteX43" fmla="*/ 434625 w 1254307"/>
                <a:gd name="connsiteY43" fmla="*/ 256593 h 298698"/>
                <a:gd name="connsiteX44" fmla="*/ 440584 w 1254307"/>
                <a:gd name="connsiteY44" fmla="*/ 245421 h 298698"/>
                <a:gd name="connsiteX45" fmla="*/ 462184 w 1254307"/>
                <a:gd name="connsiteY45" fmla="*/ 251752 h 298698"/>
                <a:gd name="connsiteX46" fmla="*/ 477453 w 1254307"/>
                <a:gd name="connsiteY46" fmla="*/ 240580 h 298698"/>
                <a:gd name="connsiteX47" fmla="*/ 461811 w 1254307"/>
                <a:gd name="connsiteY47" fmla="*/ 227545 h 298698"/>
                <a:gd name="connsiteX48" fmla="*/ 459204 w 1254307"/>
                <a:gd name="connsiteY48" fmla="*/ 226428 h 298698"/>
                <a:gd name="connsiteX49" fmla="*/ 437604 w 1254307"/>
                <a:gd name="connsiteY49" fmla="*/ 202221 h 298698"/>
                <a:gd name="connsiteX50" fmla="*/ 467770 w 1254307"/>
                <a:gd name="connsiteY50" fmla="*/ 178014 h 298698"/>
                <a:gd name="connsiteX51" fmla="*/ 1134762 w 1254307"/>
                <a:gd name="connsiteY51" fmla="*/ 177641 h 298698"/>
                <a:gd name="connsiteX52" fmla="*/ 1155245 w 1254307"/>
                <a:gd name="connsiteY52" fmla="*/ 185089 h 298698"/>
                <a:gd name="connsiteX53" fmla="*/ 1163438 w 1254307"/>
                <a:gd name="connsiteY53" fmla="*/ 215627 h 298698"/>
                <a:gd name="connsiteX54" fmla="*/ 1163438 w 1254307"/>
                <a:gd name="connsiteY54" fmla="*/ 262551 h 298698"/>
                <a:gd name="connsiteX55" fmla="*/ 1146307 w 1254307"/>
                <a:gd name="connsiteY55" fmla="*/ 262551 h 298698"/>
                <a:gd name="connsiteX56" fmla="*/ 1146307 w 1254307"/>
                <a:gd name="connsiteY56" fmla="*/ 217489 h 298698"/>
                <a:gd name="connsiteX57" fmla="*/ 1142210 w 1254307"/>
                <a:gd name="connsiteY57" fmla="*/ 196262 h 298698"/>
                <a:gd name="connsiteX58" fmla="*/ 1131038 w 1254307"/>
                <a:gd name="connsiteY58" fmla="*/ 192538 h 298698"/>
                <a:gd name="connsiteX59" fmla="*/ 1112045 w 1254307"/>
                <a:gd name="connsiteY59" fmla="*/ 198869 h 298698"/>
                <a:gd name="connsiteX60" fmla="*/ 1111672 w 1254307"/>
                <a:gd name="connsiteY60" fmla="*/ 199241 h 298698"/>
                <a:gd name="connsiteX61" fmla="*/ 1111672 w 1254307"/>
                <a:gd name="connsiteY61" fmla="*/ 262924 h 298698"/>
                <a:gd name="connsiteX62" fmla="*/ 1094169 w 1254307"/>
                <a:gd name="connsiteY62" fmla="*/ 262924 h 298698"/>
                <a:gd name="connsiteX63" fmla="*/ 1094169 w 1254307"/>
                <a:gd name="connsiteY63" fmla="*/ 180248 h 298698"/>
                <a:gd name="connsiteX64" fmla="*/ 1109066 w 1254307"/>
                <a:gd name="connsiteY64" fmla="*/ 180248 h 298698"/>
                <a:gd name="connsiteX65" fmla="*/ 1109066 w 1254307"/>
                <a:gd name="connsiteY65" fmla="*/ 187324 h 298698"/>
                <a:gd name="connsiteX66" fmla="*/ 1110183 w 1254307"/>
                <a:gd name="connsiteY66" fmla="*/ 186207 h 298698"/>
                <a:gd name="connsiteX67" fmla="*/ 1134762 w 1254307"/>
                <a:gd name="connsiteY67" fmla="*/ 177641 h 298698"/>
                <a:gd name="connsiteX68" fmla="*/ 1043148 w 1254307"/>
                <a:gd name="connsiteY68" fmla="*/ 177641 h 298698"/>
                <a:gd name="connsiteX69" fmla="*/ 1068845 w 1254307"/>
                <a:gd name="connsiteY69" fmla="*/ 186207 h 298698"/>
                <a:gd name="connsiteX70" fmla="*/ 1074804 w 1254307"/>
                <a:gd name="connsiteY70" fmla="*/ 211531 h 298698"/>
                <a:gd name="connsiteX71" fmla="*/ 1074804 w 1254307"/>
                <a:gd name="connsiteY71" fmla="*/ 262924 h 298698"/>
                <a:gd name="connsiteX72" fmla="*/ 1059907 w 1254307"/>
                <a:gd name="connsiteY72" fmla="*/ 262924 h 298698"/>
                <a:gd name="connsiteX73" fmla="*/ 1059907 w 1254307"/>
                <a:gd name="connsiteY73" fmla="*/ 255848 h 298698"/>
                <a:gd name="connsiteX74" fmla="*/ 1058790 w 1254307"/>
                <a:gd name="connsiteY74" fmla="*/ 256593 h 298698"/>
                <a:gd name="connsiteX75" fmla="*/ 1034583 w 1254307"/>
                <a:gd name="connsiteY75" fmla="*/ 264414 h 298698"/>
                <a:gd name="connsiteX76" fmla="*/ 1008514 w 1254307"/>
                <a:gd name="connsiteY76" fmla="*/ 238717 h 298698"/>
                <a:gd name="connsiteX77" fmla="*/ 1055066 w 1254307"/>
                <a:gd name="connsiteY77" fmla="*/ 210041 h 298698"/>
                <a:gd name="connsiteX78" fmla="*/ 1058790 w 1254307"/>
                <a:gd name="connsiteY78" fmla="*/ 210041 h 298698"/>
                <a:gd name="connsiteX79" fmla="*/ 1058790 w 1254307"/>
                <a:gd name="connsiteY79" fmla="*/ 205945 h 298698"/>
                <a:gd name="connsiteX80" fmla="*/ 1055810 w 1254307"/>
                <a:gd name="connsiteY80" fmla="*/ 194772 h 298698"/>
                <a:gd name="connsiteX81" fmla="*/ 1041659 w 1254307"/>
                <a:gd name="connsiteY81" fmla="*/ 190676 h 298698"/>
                <a:gd name="connsiteX82" fmla="*/ 1019314 w 1254307"/>
                <a:gd name="connsiteY82" fmla="*/ 197007 h 298698"/>
                <a:gd name="connsiteX83" fmla="*/ 1013355 w 1254307"/>
                <a:gd name="connsiteY83" fmla="*/ 186207 h 298698"/>
                <a:gd name="connsiteX84" fmla="*/ 1043148 w 1254307"/>
                <a:gd name="connsiteY84" fmla="*/ 177641 h 298698"/>
                <a:gd name="connsiteX85" fmla="*/ 851356 w 1254307"/>
                <a:gd name="connsiteY85" fmla="*/ 177641 h 298698"/>
                <a:gd name="connsiteX86" fmla="*/ 891204 w 1254307"/>
                <a:gd name="connsiteY86" fmla="*/ 220469 h 298698"/>
                <a:gd name="connsiteX87" fmla="*/ 849866 w 1254307"/>
                <a:gd name="connsiteY87" fmla="*/ 264413 h 298698"/>
                <a:gd name="connsiteX88" fmla="*/ 810018 w 1254307"/>
                <a:gd name="connsiteY88" fmla="*/ 221586 h 298698"/>
                <a:gd name="connsiteX89" fmla="*/ 851356 w 1254307"/>
                <a:gd name="connsiteY89" fmla="*/ 177641 h 298698"/>
                <a:gd name="connsiteX90" fmla="*/ 761604 w 1254307"/>
                <a:gd name="connsiteY90" fmla="*/ 177641 h 298698"/>
                <a:gd name="connsiteX91" fmla="*/ 793631 w 1254307"/>
                <a:gd name="connsiteY91" fmla="*/ 185834 h 298698"/>
                <a:gd name="connsiteX92" fmla="*/ 793631 w 1254307"/>
                <a:gd name="connsiteY92" fmla="*/ 259200 h 298698"/>
                <a:gd name="connsiteX93" fmla="*/ 785438 w 1254307"/>
                <a:gd name="connsiteY93" fmla="*/ 288248 h 298698"/>
                <a:gd name="connsiteX94" fmla="*/ 756390 w 1254307"/>
                <a:gd name="connsiteY94" fmla="*/ 298675 h 298698"/>
                <a:gd name="connsiteX95" fmla="*/ 721756 w 1254307"/>
                <a:gd name="connsiteY95" fmla="*/ 287503 h 298698"/>
                <a:gd name="connsiteX96" fmla="*/ 728832 w 1254307"/>
                <a:gd name="connsiteY96" fmla="*/ 276331 h 298698"/>
                <a:gd name="connsiteX97" fmla="*/ 754528 w 1254307"/>
                <a:gd name="connsiteY97" fmla="*/ 284524 h 298698"/>
                <a:gd name="connsiteX98" fmla="*/ 770914 w 1254307"/>
                <a:gd name="connsiteY98" fmla="*/ 279682 h 298698"/>
                <a:gd name="connsiteX99" fmla="*/ 776873 w 1254307"/>
                <a:gd name="connsiteY99" fmla="*/ 259944 h 298698"/>
                <a:gd name="connsiteX100" fmla="*/ 776873 w 1254307"/>
                <a:gd name="connsiteY100" fmla="*/ 256220 h 298698"/>
                <a:gd name="connsiteX101" fmla="*/ 775756 w 1254307"/>
                <a:gd name="connsiteY101" fmla="*/ 256965 h 298698"/>
                <a:gd name="connsiteX102" fmla="*/ 775011 w 1254307"/>
                <a:gd name="connsiteY102" fmla="*/ 257338 h 298698"/>
                <a:gd name="connsiteX103" fmla="*/ 754901 w 1254307"/>
                <a:gd name="connsiteY103" fmla="*/ 262551 h 298698"/>
                <a:gd name="connsiteX104" fmla="*/ 718404 w 1254307"/>
                <a:gd name="connsiteY104" fmla="*/ 221958 h 298698"/>
                <a:gd name="connsiteX105" fmla="*/ 761604 w 1254307"/>
                <a:gd name="connsiteY105" fmla="*/ 177641 h 298698"/>
                <a:gd name="connsiteX106" fmla="*/ 706487 w 1254307"/>
                <a:gd name="connsiteY106" fmla="*/ 177641 h 298698"/>
                <a:gd name="connsiteX107" fmla="*/ 714680 w 1254307"/>
                <a:gd name="connsiteY107" fmla="*/ 179131 h 298698"/>
                <a:gd name="connsiteX108" fmla="*/ 710583 w 1254307"/>
                <a:gd name="connsiteY108" fmla="*/ 192538 h 298698"/>
                <a:gd name="connsiteX109" fmla="*/ 705370 w 1254307"/>
                <a:gd name="connsiteY109" fmla="*/ 192165 h 298698"/>
                <a:gd name="connsiteX110" fmla="*/ 680418 w 1254307"/>
                <a:gd name="connsiteY110" fmla="*/ 205572 h 298698"/>
                <a:gd name="connsiteX111" fmla="*/ 680418 w 1254307"/>
                <a:gd name="connsiteY111" fmla="*/ 262551 h 298698"/>
                <a:gd name="connsiteX112" fmla="*/ 663287 w 1254307"/>
                <a:gd name="connsiteY112" fmla="*/ 262551 h 298698"/>
                <a:gd name="connsiteX113" fmla="*/ 663287 w 1254307"/>
                <a:gd name="connsiteY113" fmla="*/ 180248 h 298698"/>
                <a:gd name="connsiteX114" fmla="*/ 678184 w 1254307"/>
                <a:gd name="connsiteY114" fmla="*/ 180248 h 298698"/>
                <a:gd name="connsiteX115" fmla="*/ 678184 w 1254307"/>
                <a:gd name="connsiteY115" fmla="*/ 192910 h 298698"/>
                <a:gd name="connsiteX116" fmla="*/ 679673 w 1254307"/>
                <a:gd name="connsiteY116" fmla="*/ 190303 h 298698"/>
                <a:gd name="connsiteX117" fmla="*/ 706487 w 1254307"/>
                <a:gd name="connsiteY117" fmla="*/ 177641 h 298698"/>
                <a:gd name="connsiteX118" fmla="*/ 611521 w 1254307"/>
                <a:gd name="connsiteY118" fmla="*/ 177641 h 298698"/>
                <a:gd name="connsiteX119" fmla="*/ 646900 w 1254307"/>
                <a:gd name="connsiteY119" fmla="*/ 220096 h 298698"/>
                <a:gd name="connsiteX120" fmla="*/ 646528 w 1254307"/>
                <a:gd name="connsiteY120" fmla="*/ 224565 h 298698"/>
                <a:gd name="connsiteX121" fmla="*/ 646528 w 1254307"/>
                <a:gd name="connsiteY121" fmla="*/ 226055 h 298698"/>
                <a:gd name="connsiteX122" fmla="*/ 589549 w 1254307"/>
                <a:gd name="connsiteY122" fmla="*/ 226055 h 298698"/>
                <a:gd name="connsiteX123" fmla="*/ 589549 w 1254307"/>
                <a:gd name="connsiteY123" fmla="*/ 226800 h 298698"/>
                <a:gd name="connsiteX124" fmla="*/ 589549 w 1254307"/>
                <a:gd name="connsiteY124" fmla="*/ 228662 h 298698"/>
                <a:gd name="connsiteX125" fmla="*/ 614128 w 1254307"/>
                <a:gd name="connsiteY125" fmla="*/ 250634 h 298698"/>
                <a:gd name="connsiteX126" fmla="*/ 636845 w 1254307"/>
                <a:gd name="connsiteY126" fmla="*/ 244675 h 298698"/>
                <a:gd name="connsiteX127" fmla="*/ 642804 w 1254307"/>
                <a:gd name="connsiteY127" fmla="*/ 255848 h 298698"/>
                <a:gd name="connsiteX128" fmla="*/ 612638 w 1254307"/>
                <a:gd name="connsiteY128" fmla="*/ 264413 h 298698"/>
                <a:gd name="connsiteX129" fmla="*/ 572790 w 1254307"/>
                <a:gd name="connsiteY129" fmla="*/ 221586 h 298698"/>
                <a:gd name="connsiteX130" fmla="*/ 611521 w 1254307"/>
                <a:gd name="connsiteY130" fmla="*/ 177641 h 298698"/>
                <a:gd name="connsiteX131" fmla="*/ 372060 w 1254307"/>
                <a:gd name="connsiteY131" fmla="*/ 164979 h 298698"/>
                <a:gd name="connsiteX132" fmla="*/ 339287 w 1254307"/>
                <a:gd name="connsiteY132" fmla="*/ 208179 h 298698"/>
                <a:gd name="connsiteX133" fmla="*/ 373177 w 1254307"/>
                <a:gd name="connsiteY133" fmla="*/ 250262 h 298698"/>
                <a:gd name="connsiteX134" fmla="*/ 406322 w 1254307"/>
                <a:gd name="connsiteY134" fmla="*/ 206689 h 298698"/>
                <a:gd name="connsiteX135" fmla="*/ 372060 w 1254307"/>
                <a:gd name="connsiteY135" fmla="*/ 164979 h 298698"/>
                <a:gd name="connsiteX136" fmla="*/ 915038 w 1254307"/>
                <a:gd name="connsiteY136" fmla="*/ 156041 h 298698"/>
                <a:gd name="connsiteX137" fmla="*/ 932541 w 1254307"/>
                <a:gd name="connsiteY137" fmla="*/ 156041 h 298698"/>
                <a:gd name="connsiteX138" fmla="*/ 932541 w 1254307"/>
                <a:gd name="connsiteY138" fmla="*/ 180248 h 298698"/>
                <a:gd name="connsiteX139" fmla="*/ 957121 w 1254307"/>
                <a:gd name="connsiteY139" fmla="*/ 180248 h 298698"/>
                <a:gd name="connsiteX140" fmla="*/ 957121 w 1254307"/>
                <a:gd name="connsiteY140" fmla="*/ 194027 h 298698"/>
                <a:gd name="connsiteX141" fmla="*/ 932541 w 1254307"/>
                <a:gd name="connsiteY141" fmla="*/ 194027 h 298698"/>
                <a:gd name="connsiteX142" fmla="*/ 932541 w 1254307"/>
                <a:gd name="connsiteY142" fmla="*/ 234248 h 298698"/>
                <a:gd name="connsiteX143" fmla="*/ 944459 w 1254307"/>
                <a:gd name="connsiteY143" fmla="*/ 250262 h 298698"/>
                <a:gd name="connsiteX144" fmla="*/ 955259 w 1254307"/>
                <a:gd name="connsiteY144" fmla="*/ 248027 h 298698"/>
                <a:gd name="connsiteX145" fmla="*/ 959728 w 1254307"/>
                <a:gd name="connsiteY145" fmla="*/ 259944 h 298698"/>
                <a:gd name="connsiteX146" fmla="*/ 940735 w 1254307"/>
                <a:gd name="connsiteY146" fmla="*/ 264786 h 298698"/>
                <a:gd name="connsiteX147" fmla="*/ 920997 w 1254307"/>
                <a:gd name="connsiteY147" fmla="*/ 258082 h 298698"/>
                <a:gd name="connsiteX148" fmla="*/ 915038 w 1254307"/>
                <a:gd name="connsiteY148" fmla="*/ 234248 h 298698"/>
                <a:gd name="connsiteX149" fmla="*/ 915038 w 1254307"/>
                <a:gd name="connsiteY149" fmla="*/ 194027 h 298698"/>
                <a:gd name="connsiteX150" fmla="*/ 900514 w 1254307"/>
                <a:gd name="connsiteY150" fmla="*/ 194027 h 298698"/>
                <a:gd name="connsiteX151" fmla="*/ 900514 w 1254307"/>
                <a:gd name="connsiteY151" fmla="*/ 180248 h 298698"/>
                <a:gd name="connsiteX152" fmla="*/ 915038 w 1254307"/>
                <a:gd name="connsiteY152" fmla="*/ 180248 h 298698"/>
                <a:gd name="connsiteX153" fmla="*/ 519163 w 1254307"/>
                <a:gd name="connsiteY153" fmla="*/ 156041 h 298698"/>
                <a:gd name="connsiteX154" fmla="*/ 536667 w 1254307"/>
                <a:gd name="connsiteY154" fmla="*/ 156041 h 298698"/>
                <a:gd name="connsiteX155" fmla="*/ 536667 w 1254307"/>
                <a:gd name="connsiteY155" fmla="*/ 180248 h 298698"/>
                <a:gd name="connsiteX156" fmla="*/ 561246 w 1254307"/>
                <a:gd name="connsiteY156" fmla="*/ 180248 h 298698"/>
                <a:gd name="connsiteX157" fmla="*/ 561246 w 1254307"/>
                <a:gd name="connsiteY157" fmla="*/ 194027 h 298698"/>
                <a:gd name="connsiteX158" fmla="*/ 536667 w 1254307"/>
                <a:gd name="connsiteY158" fmla="*/ 194027 h 298698"/>
                <a:gd name="connsiteX159" fmla="*/ 536667 w 1254307"/>
                <a:gd name="connsiteY159" fmla="*/ 234248 h 298698"/>
                <a:gd name="connsiteX160" fmla="*/ 548956 w 1254307"/>
                <a:gd name="connsiteY160" fmla="*/ 250262 h 298698"/>
                <a:gd name="connsiteX161" fmla="*/ 559756 w 1254307"/>
                <a:gd name="connsiteY161" fmla="*/ 248027 h 298698"/>
                <a:gd name="connsiteX162" fmla="*/ 564225 w 1254307"/>
                <a:gd name="connsiteY162" fmla="*/ 259944 h 298698"/>
                <a:gd name="connsiteX163" fmla="*/ 544860 w 1254307"/>
                <a:gd name="connsiteY163" fmla="*/ 264786 h 298698"/>
                <a:gd name="connsiteX164" fmla="*/ 525122 w 1254307"/>
                <a:gd name="connsiteY164" fmla="*/ 258082 h 298698"/>
                <a:gd name="connsiteX165" fmla="*/ 519163 w 1254307"/>
                <a:gd name="connsiteY165" fmla="*/ 234248 h 298698"/>
                <a:gd name="connsiteX166" fmla="*/ 519163 w 1254307"/>
                <a:gd name="connsiteY166" fmla="*/ 194027 h 298698"/>
                <a:gd name="connsiteX167" fmla="*/ 504639 w 1254307"/>
                <a:gd name="connsiteY167" fmla="*/ 194027 h 298698"/>
                <a:gd name="connsiteX168" fmla="*/ 504639 w 1254307"/>
                <a:gd name="connsiteY168" fmla="*/ 180248 h 298698"/>
                <a:gd name="connsiteX169" fmla="*/ 519163 w 1254307"/>
                <a:gd name="connsiteY169" fmla="*/ 180248 h 298698"/>
                <a:gd name="connsiteX170" fmla="*/ 976114 w 1254307"/>
                <a:gd name="connsiteY170" fmla="*/ 150828 h 298698"/>
                <a:gd name="connsiteX171" fmla="*/ 993617 w 1254307"/>
                <a:gd name="connsiteY171" fmla="*/ 150828 h 298698"/>
                <a:gd name="connsiteX172" fmla="*/ 993617 w 1254307"/>
                <a:gd name="connsiteY172" fmla="*/ 262552 h 298698"/>
                <a:gd name="connsiteX173" fmla="*/ 976114 w 1254307"/>
                <a:gd name="connsiteY173" fmla="*/ 262552 h 298698"/>
                <a:gd name="connsiteX174" fmla="*/ 866252 w 1254307"/>
                <a:gd name="connsiteY174" fmla="*/ 150828 h 298698"/>
                <a:gd name="connsiteX175" fmla="*/ 875935 w 1254307"/>
                <a:gd name="connsiteY175" fmla="*/ 160883 h 298698"/>
                <a:gd name="connsiteX176" fmla="*/ 866252 w 1254307"/>
                <a:gd name="connsiteY176" fmla="*/ 170566 h 298698"/>
                <a:gd name="connsiteX177" fmla="*/ 856569 w 1254307"/>
                <a:gd name="connsiteY177" fmla="*/ 160511 h 298698"/>
                <a:gd name="connsiteX178" fmla="*/ 866252 w 1254307"/>
                <a:gd name="connsiteY178" fmla="*/ 150828 h 298698"/>
                <a:gd name="connsiteX179" fmla="*/ 834597 w 1254307"/>
                <a:gd name="connsiteY179" fmla="*/ 150828 h 298698"/>
                <a:gd name="connsiteX180" fmla="*/ 844652 w 1254307"/>
                <a:gd name="connsiteY180" fmla="*/ 160511 h 298698"/>
                <a:gd name="connsiteX181" fmla="*/ 834969 w 1254307"/>
                <a:gd name="connsiteY181" fmla="*/ 170566 h 298698"/>
                <a:gd name="connsiteX182" fmla="*/ 824914 w 1254307"/>
                <a:gd name="connsiteY182" fmla="*/ 160883 h 298698"/>
                <a:gd name="connsiteX183" fmla="*/ 834597 w 1254307"/>
                <a:gd name="connsiteY183" fmla="*/ 150828 h 298698"/>
                <a:gd name="connsiteX184" fmla="*/ 1254307 w 1254307"/>
                <a:gd name="connsiteY184" fmla="*/ 150455 h 298698"/>
                <a:gd name="connsiteX185" fmla="*/ 1254307 w 1254307"/>
                <a:gd name="connsiteY185" fmla="*/ 262179 h 298698"/>
                <a:gd name="connsiteX186" fmla="*/ 1239410 w 1254307"/>
                <a:gd name="connsiteY186" fmla="*/ 262179 h 298698"/>
                <a:gd name="connsiteX187" fmla="*/ 1239410 w 1254307"/>
                <a:gd name="connsiteY187" fmla="*/ 255476 h 298698"/>
                <a:gd name="connsiteX188" fmla="*/ 1237921 w 1254307"/>
                <a:gd name="connsiteY188" fmla="*/ 256593 h 298698"/>
                <a:gd name="connsiteX189" fmla="*/ 1215576 w 1254307"/>
                <a:gd name="connsiteY189" fmla="*/ 264414 h 298698"/>
                <a:gd name="connsiteX190" fmla="*/ 1178707 w 1254307"/>
                <a:gd name="connsiteY190" fmla="*/ 222331 h 298698"/>
                <a:gd name="connsiteX191" fmla="*/ 1218555 w 1254307"/>
                <a:gd name="connsiteY191" fmla="*/ 177641 h 298698"/>
                <a:gd name="connsiteX192" fmla="*/ 1235686 w 1254307"/>
                <a:gd name="connsiteY192" fmla="*/ 181738 h 298698"/>
                <a:gd name="connsiteX193" fmla="*/ 1236804 w 1254307"/>
                <a:gd name="connsiteY193" fmla="*/ 182483 h 298698"/>
                <a:gd name="connsiteX194" fmla="*/ 1236804 w 1254307"/>
                <a:gd name="connsiteY194" fmla="*/ 181365 h 298698"/>
                <a:gd name="connsiteX195" fmla="*/ 1236804 w 1254307"/>
                <a:gd name="connsiteY195" fmla="*/ 150827 h 298698"/>
                <a:gd name="connsiteX196" fmla="*/ 373177 w 1254307"/>
                <a:gd name="connsiteY196" fmla="*/ 150455 h 298698"/>
                <a:gd name="connsiteX197" fmla="*/ 424942 w 1254307"/>
                <a:gd name="connsiteY197" fmla="*/ 206689 h 298698"/>
                <a:gd name="connsiteX198" fmla="*/ 372804 w 1254307"/>
                <a:gd name="connsiteY198" fmla="*/ 264786 h 298698"/>
                <a:gd name="connsiteX199" fmla="*/ 321039 w 1254307"/>
                <a:gd name="connsiteY199" fmla="*/ 207434 h 298698"/>
                <a:gd name="connsiteX200" fmla="*/ 373177 w 1254307"/>
                <a:gd name="connsiteY200" fmla="*/ 150455 h 298698"/>
                <a:gd name="connsiteX201" fmla="*/ 388446 w 1254307"/>
                <a:gd name="connsiteY201" fmla="*/ 123269 h 298698"/>
                <a:gd name="connsiteX202" fmla="*/ 397756 w 1254307"/>
                <a:gd name="connsiteY202" fmla="*/ 133697 h 298698"/>
                <a:gd name="connsiteX203" fmla="*/ 388446 w 1254307"/>
                <a:gd name="connsiteY203" fmla="*/ 143007 h 298698"/>
                <a:gd name="connsiteX204" fmla="*/ 379135 w 1254307"/>
                <a:gd name="connsiteY204" fmla="*/ 132579 h 298698"/>
                <a:gd name="connsiteX205" fmla="*/ 388446 w 1254307"/>
                <a:gd name="connsiteY205" fmla="*/ 123269 h 298698"/>
                <a:gd name="connsiteX206" fmla="*/ 357163 w 1254307"/>
                <a:gd name="connsiteY206" fmla="*/ 123269 h 298698"/>
                <a:gd name="connsiteX207" fmla="*/ 367218 w 1254307"/>
                <a:gd name="connsiteY207" fmla="*/ 132952 h 298698"/>
                <a:gd name="connsiteX208" fmla="*/ 367218 w 1254307"/>
                <a:gd name="connsiteY208" fmla="*/ 133324 h 298698"/>
                <a:gd name="connsiteX209" fmla="*/ 357535 w 1254307"/>
                <a:gd name="connsiteY209" fmla="*/ 143007 h 298698"/>
                <a:gd name="connsiteX210" fmla="*/ 347480 w 1254307"/>
                <a:gd name="connsiteY210" fmla="*/ 133324 h 298698"/>
                <a:gd name="connsiteX211" fmla="*/ 357163 w 1254307"/>
                <a:gd name="connsiteY211" fmla="*/ 123269 h 298698"/>
                <a:gd name="connsiteX212" fmla="*/ 465535 w 1254307"/>
                <a:gd name="connsiteY212" fmla="*/ 61820 h 298698"/>
                <a:gd name="connsiteX213" fmla="*/ 450266 w 1254307"/>
                <a:gd name="connsiteY213" fmla="*/ 79324 h 298698"/>
                <a:gd name="connsiteX214" fmla="*/ 464045 w 1254307"/>
                <a:gd name="connsiteY214" fmla="*/ 95710 h 298698"/>
                <a:gd name="connsiteX215" fmla="*/ 474845 w 1254307"/>
                <a:gd name="connsiteY215" fmla="*/ 91986 h 298698"/>
                <a:gd name="connsiteX216" fmla="*/ 474845 w 1254307"/>
                <a:gd name="connsiteY216" fmla="*/ 63683 h 298698"/>
                <a:gd name="connsiteX217" fmla="*/ 474473 w 1254307"/>
                <a:gd name="connsiteY217" fmla="*/ 63683 h 298698"/>
                <a:gd name="connsiteX218" fmla="*/ 465535 w 1254307"/>
                <a:gd name="connsiteY218" fmla="*/ 61820 h 298698"/>
                <a:gd name="connsiteX219" fmla="*/ 546721 w 1254307"/>
                <a:gd name="connsiteY219" fmla="*/ 61448 h 298698"/>
                <a:gd name="connsiteX220" fmla="*/ 532942 w 1254307"/>
                <a:gd name="connsiteY220" fmla="*/ 78952 h 298698"/>
                <a:gd name="connsiteX221" fmla="*/ 547094 w 1254307"/>
                <a:gd name="connsiteY221" fmla="*/ 96828 h 298698"/>
                <a:gd name="connsiteX222" fmla="*/ 560873 w 1254307"/>
                <a:gd name="connsiteY222" fmla="*/ 79324 h 298698"/>
                <a:gd name="connsiteX223" fmla="*/ 546721 w 1254307"/>
                <a:gd name="connsiteY223" fmla="*/ 61448 h 298698"/>
                <a:gd name="connsiteX224" fmla="*/ 409301 w 1254307"/>
                <a:gd name="connsiteY224" fmla="*/ 61076 h 298698"/>
                <a:gd name="connsiteX225" fmla="*/ 395894 w 1254307"/>
                <a:gd name="connsiteY225" fmla="*/ 74483 h 298698"/>
                <a:gd name="connsiteX226" fmla="*/ 395894 w 1254307"/>
                <a:gd name="connsiteY226" fmla="*/ 75228 h 298698"/>
                <a:gd name="connsiteX227" fmla="*/ 420474 w 1254307"/>
                <a:gd name="connsiteY227" fmla="*/ 75228 h 298698"/>
                <a:gd name="connsiteX228" fmla="*/ 420474 w 1254307"/>
                <a:gd name="connsiteY228" fmla="*/ 74483 h 298698"/>
                <a:gd name="connsiteX229" fmla="*/ 409301 w 1254307"/>
                <a:gd name="connsiteY229" fmla="*/ 61076 h 298698"/>
                <a:gd name="connsiteX230" fmla="*/ 500170 w 1254307"/>
                <a:gd name="connsiteY230" fmla="*/ 57724 h 298698"/>
                <a:gd name="connsiteX231" fmla="*/ 509853 w 1254307"/>
                <a:gd name="connsiteY231" fmla="*/ 57724 h 298698"/>
                <a:gd name="connsiteX232" fmla="*/ 509853 w 1254307"/>
                <a:gd name="connsiteY232" fmla="*/ 103531 h 298698"/>
                <a:gd name="connsiteX233" fmla="*/ 500170 w 1254307"/>
                <a:gd name="connsiteY233" fmla="*/ 103531 h 298698"/>
                <a:gd name="connsiteX234" fmla="*/ 606680 w 1254307"/>
                <a:gd name="connsiteY234" fmla="*/ 54000 h 298698"/>
                <a:gd name="connsiteX235" fmla="*/ 618597 w 1254307"/>
                <a:gd name="connsiteY235" fmla="*/ 58469 h 298698"/>
                <a:gd name="connsiteX236" fmla="*/ 623439 w 1254307"/>
                <a:gd name="connsiteY236" fmla="*/ 76345 h 298698"/>
                <a:gd name="connsiteX237" fmla="*/ 623439 w 1254307"/>
                <a:gd name="connsiteY237" fmla="*/ 103904 h 298698"/>
                <a:gd name="connsiteX238" fmla="*/ 614128 w 1254307"/>
                <a:gd name="connsiteY238" fmla="*/ 103904 h 298698"/>
                <a:gd name="connsiteX239" fmla="*/ 614128 w 1254307"/>
                <a:gd name="connsiteY239" fmla="*/ 103531 h 298698"/>
                <a:gd name="connsiteX240" fmla="*/ 614128 w 1254307"/>
                <a:gd name="connsiteY240" fmla="*/ 77090 h 298698"/>
                <a:gd name="connsiteX241" fmla="*/ 611521 w 1254307"/>
                <a:gd name="connsiteY241" fmla="*/ 64428 h 298698"/>
                <a:gd name="connsiteX242" fmla="*/ 604818 w 1254307"/>
                <a:gd name="connsiteY242" fmla="*/ 62193 h 298698"/>
                <a:gd name="connsiteX243" fmla="*/ 593273 w 1254307"/>
                <a:gd name="connsiteY243" fmla="*/ 65917 h 298698"/>
                <a:gd name="connsiteX244" fmla="*/ 592901 w 1254307"/>
                <a:gd name="connsiteY244" fmla="*/ 65917 h 298698"/>
                <a:gd name="connsiteX245" fmla="*/ 592901 w 1254307"/>
                <a:gd name="connsiteY245" fmla="*/ 103531 h 298698"/>
                <a:gd name="connsiteX246" fmla="*/ 583218 w 1254307"/>
                <a:gd name="connsiteY246" fmla="*/ 103531 h 298698"/>
                <a:gd name="connsiteX247" fmla="*/ 583218 w 1254307"/>
                <a:gd name="connsiteY247" fmla="*/ 55490 h 298698"/>
                <a:gd name="connsiteX248" fmla="*/ 591411 w 1254307"/>
                <a:gd name="connsiteY248" fmla="*/ 55490 h 298698"/>
                <a:gd name="connsiteX249" fmla="*/ 591411 w 1254307"/>
                <a:gd name="connsiteY249" fmla="*/ 59586 h 298698"/>
                <a:gd name="connsiteX250" fmla="*/ 592528 w 1254307"/>
                <a:gd name="connsiteY250" fmla="*/ 58842 h 298698"/>
                <a:gd name="connsiteX251" fmla="*/ 606680 w 1254307"/>
                <a:gd name="connsiteY251" fmla="*/ 54000 h 298698"/>
                <a:gd name="connsiteX252" fmla="*/ 547094 w 1254307"/>
                <a:gd name="connsiteY252" fmla="*/ 54000 h 298698"/>
                <a:gd name="connsiteX253" fmla="*/ 570183 w 1254307"/>
                <a:gd name="connsiteY253" fmla="*/ 79324 h 298698"/>
                <a:gd name="connsiteX254" fmla="*/ 545977 w 1254307"/>
                <a:gd name="connsiteY254" fmla="*/ 105021 h 298698"/>
                <a:gd name="connsiteX255" fmla="*/ 522887 w 1254307"/>
                <a:gd name="connsiteY255" fmla="*/ 79697 h 298698"/>
                <a:gd name="connsiteX256" fmla="*/ 547094 w 1254307"/>
                <a:gd name="connsiteY256" fmla="*/ 54000 h 298698"/>
                <a:gd name="connsiteX257" fmla="*/ 409301 w 1254307"/>
                <a:gd name="connsiteY257" fmla="*/ 54000 h 298698"/>
                <a:gd name="connsiteX258" fmla="*/ 429412 w 1254307"/>
                <a:gd name="connsiteY258" fmla="*/ 78579 h 298698"/>
                <a:gd name="connsiteX259" fmla="*/ 429412 w 1254307"/>
                <a:gd name="connsiteY259" fmla="*/ 81186 h 298698"/>
                <a:gd name="connsiteX260" fmla="*/ 429412 w 1254307"/>
                <a:gd name="connsiteY260" fmla="*/ 81931 h 298698"/>
                <a:gd name="connsiteX261" fmla="*/ 395894 w 1254307"/>
                <a:gd name="connsiteY261" fmla="*/ 81931 h 298698"/>
                <a:gd name="connsiteX262" fmla="*/ 395894 w 1254307"/>
                <a:gd name="connsiteY262" fmla="*/ 82676 h 298698"/>
                <a:gd name="connsiteX263" fmla="*/ 395894 w 1254307"/>
                <a:gd name="connsiteY263" fmla="*/ 84166 h 298698"/>
                <a:gd name="connsiteX264" fmla="*/ 410791 w 1254307"/>
                <a:gd name="connsiteY264" fmla="*/ 97200 h 298698"/>
                <a:gd name="connsiteX265" fmla="*/ 424198 w 1254307"/>
                <a:gd name="connsiteY265" fmla="*/ 93476 h 298698"/>
                <a:gd name="connsiteX266" fmla="*/ 427549 w 1254307"/>
                <a:gd name="connsiteY266" fmla="*/ 99807 h 298698"/>
                <a:gd name="connsiteX267" fmla="*/ 410046 w 1254307"/>
                <a:gd name="connsiteY267" fmla="*/ 104648 h 298698"/>
                <a:gd name="connsiteX268" fmla="*/ 386584 w 1254307"/>
                <a:gd name="connsiteY268" fmla="*/ 79697 h 298698"/>
                <a:gd name="connsiteX269" fmla="*/ 409301 w 1254307"/>
                <a:gd name="connsiteY269" fmla="*/ 54000 h 298698"/>
                <a:gd name="connsiteX270" fmla="*/ 465907 w 1254307"/>
                <a:gd name="connsiteY270" fmla="*/ 53627 h 298698"/>
                <a:gd name="connsiteX271" fmla="*/ 484528 w 1254307"/>
                <a:gd name="connsiteY271" fmla="*/ 58469 h 298698"/>
                <a:gd name="connsiteX272" fmla="*/ 484528 w 1254307"/>
                <a:gd name="connsiteY272" fmla="*/ 103531 h 298698"/>
                <a:gd name="connsiteX273" fmla="*/ 479686 w 1254307"/>
                <a:gd name="connsiteY273" fmla="*/ 120662 h 298698"/>
                <a:gd name="connsiteX274" fmla="*/ 462555 w 1254307"/>
                <a:gd name="connsiteY274" fmla="*/ 126620 h 298698"/>
                <a:gd name="connsiteX275" fmla="*/ 442445 w 1254307"/>
                <a:gd name="connsiteY275" fmla="*/ 120289 h 298698"/>
                <a:gd name="connsiteX276" fmla="*/ 446542 w 1254307"/>
                <a:gd name="connsiteY276" fmla="*/ 113958 h 298698"/>
                <a:gd name="connsiteX277" fmla="*/ 461438 w 1254307"/>
                <a:gd name="connsiteY277" fmla="*/ 119172 h 298698"/>
                <a:gd name="connsiteX278" fmla="*/ 471121 w 1254307"/>
                <a:gd name="connsiteY278" fmla="*/ 115448 h 298698"/>
                <a:gd name="connsiteX279" fmla="*/ 474845 w 1254307"/>
                <a:gd name="connsiteY279" fmla="*/ 103531 h 298698"/>
                <a:gd name="connsiteX280" fmla="*/ 474845 w 1254307"/>
                <a:gd name="connsiteY280" fmla="*/ 99807 h 298698"/>
                <a:gd name="connsiteX281" fmla="*/ 473728 w 1254307"/>
                <a:gd name="connsiteY281" fmla="*/ 100179 h 298698"/>
                <a:gd name="connsiteX282" fmla="*/ 473355 w 1254307"/>
                <a:gd name="connsiteY282" fmla="*/ 100551 h 298698"/>
                <a:gd name="connsiteX283" fmla="*/ 461811 w 1254307"/>
                <a:gd name="connsiteY283" fmla="*/ 103531 h 298698"/>
                <a:gd name="connsiteX284" fmla="*/ 440583 w 1254307"/>
                <a:gd name="connsiteY284" fmla="*/ 79696 h 298698"/>
                <a:gd name="connsiteX285" fmla="*/ 440583 w 1254307"/>
                <a:gd name="connsiteY285" fmla="*/ 77834 h 298698"/>
                <a:gd name="connsiteX286" fmla="*/ 465907 w 1254307"/>
                <a:gd name="connsiteY286" fmla="*/ 53627 h 298698"/>
                <a:gd name="connsiteX287" fmla="*/ 342267 w 1254307"/>
                <a:gd name="connsiteY287" fmla="*/ 45807 h 298698"/>
                <a:gd name="connsiteX288" fmla="*/ 342267 w 1254307"/>
                <a:gd name="connsiteY288" fmla="*/ 68152 h 298698"/>
                <a:gd name="connsiteX289" fmla="*/ 347480 w 1254307"/>
                <a:gd name="connsiteY289" fmla="*/ 68152 h 298698"/>
                <a:gd name="connsiteX290" fmla="*/ 360887 w 1254307"/>
                <a:gd name="connsiteY290" fmla="*/ 64800 h 298698"/>
                <a:gd name="connsiteX291" fmla="*/ 361260 w 1254307"/>
                <a:gd name="connsiteY291" fmla="*/ 48786 h 298698"/>
                <a:gd name="connsiteX292" fmla="*/ 350832 w 1254307"/>
                <a:gd name="connsiteY292" fmla="*/ 45807 h 298698"/>
                <a:gd name="connsiteX293" fmla="*/ 505011 w 1254307"/>
                <a:gd name="connsiteY293" fmla="*/ 37986 h 298698"/>
                <a:gd name="connsiteX294" fmla="*/ 510969 w 1254307"/>
                <a:gd name="connsiteY294" fmla="*/ 43945 h 298698"/>
                <a:gd name="connsiteX295" fmla="*/ 505011 w 1254307"/>
                <a:gd name="connsiteY295" fmla="*/ 49531 h 298698"/>
                <a:gd name="connsiteX296" fmla="*/ 499052 w 1254307"/>
                <a:gd name="connsiteY296" fmla="*/ 43945 h 298698"/>
                <a:gd name="connsiteX297" fmla="*/ 505011 w 1254307"/>
                <a:gd name="connsiteY297" fmla="*/ 37986 h 298698"/>
                <a:gd name="connsiteX298" fmla="*/ 331839 w 1254307"/>
                <a:gd name="connsiteY298" fmla="*/ 37614 h 298698"/>
                <a:gd name="connsiteX299" fmla="*/ 348970 w 1254307"/>
                <a:gd name="connsiteY299" fmla="*/ 37614 h 298698"/>
                <a:gd name="connsiteX300" fmla="*/ 368708 w 1254307"/>
                <a:gd name="connsiteY300" fmla="*/ 42828 h 298698"/>
                <a:gd name="connsiteX301" fmla="*/ 373922 w 1254307"/>
                <a:gd name="connsiteY301" fmla="*/ 55862 h 298698"/>
                <a:gd name="connsiteX302" fmla="*/ 369825 w 1254307"/>
                <a:gd name="connsiteY302" fmla="*/ 67407 h 298698"/>
                <a:gd name="connsiteX303" fmla="*/ 359025 w 1254307"/>
                <a:gd name="connsiteY303" fmla="*/ 72621 h 298698"/>
                <a:gd name="connsiteX304" fmla="*/ 365729 w 1254307"/>
                <a:gd name="connsiteY304" fmla="*/ 76345 h 298698"/>
                <a:gd name="connsiteX305" fmla="*/ 370198 w 1254307"/>
                <a:gd name="connsiteY305" fmla="*/ 84538 h 298698"/>
                <a:gd name="connsiteX306" fmla="*/ 378391 w 1254307"/>
                <a:gd name="connsiteY306" fmla="*/ 103531 h 298698"/>
                <a:gd name="connsiteX307" fmla="*/ 367591 w 1254307"/>
                <a:gd name="connsiteY307" fmla="*/ 103531 h 298698"/>
                <a:gd name="connsiteX308" fmla="*/ 359770 w 1254307"/>
                <a:gd name="connsiteY308" fmla="*/ 86028 h 298698"/>
                <a:gd name="connsiteX309" fmla="*/ 345246 w 1254307"/>
                <a:gd name="connsiteY309" fmla="*/ 75973 h 298698"/>
                <a:gd name="connsiteX310" fmla="*/ 341894 w 1254307"/>
                <a:gd name="connsiteY310" fmla="*/ 75973 h 298698"/>
                <a:gd name="connsiteX311" fmla="*/ 341894 w 1254307"/>
                <a:gd name="connsiteY311" fmla="*/ 103531 h 298698"/>
                <a:gd name="connsiteX312" fmla="*/ 331839 w 1254307"/>
                <a:gd name="connsiteY312" fmla="*/ 103531 h 298698"/>
                <a:gd name="connsiteX313" fmla="*/ 131481 w 1254307"/>
                <a:gd name="connsiteY313" fmla="*/ 12290 h 298698"/>
                <a:gd name="connsiteX314" fmla="*/ 113605 w 1254307"/>
                <a:gd name="connsiteY314" fmla="*/ 36869 h 298698"/>
                <a:gd name="connsiteX315" fmla="*/ 96846 w 1254307"/>
                <a:gd name="connsiteY315" fmla="*/ 17876 h 298698"/>
                <a:gd name="connsiteX316" fmla="*/ 92377 w 1254307"/>
                <a:gd name="connsiteY316" fmla="*/ 52883 h 298698"/>
                <a:gd name="connsiteX317" fmla="*/ 60722 w 1254307"/>
                <a:gd name="connsiteY317" fmla="*/ 38731 h 298698"/>
                <a:gd name="connsiteX318" fmla="*/ 67798 w 1254307"/>
                <a:gd name="connsiteY318" fmla="*/ 62938 h 298698"/>
                <a:gd name="connsiteX319" fmla="*/ 38005 w 1254307"/>
                <a:gd name="connsiteY319" fmla="*/ 65917 h 298698"/>
                <a:gd name="connsiteX320" fmla="*/ 64446 w 1254307"/>
                <a:gd name="connsiteY320" fmla="*/ 80069 h 298698"/>
                <a:gd name="connsiteX321" fmla="*/ 90888 w 1254307"/>
                <a:gd name="connsiteY321" fmla="*/ 91614 h 298698"/>
                <a:gd name="connsiteX322" fmla="*/ 134460 w 1254307"/>
                <a:gd name="connsiteY322" fmla="*/ 141145 h 298698"/>
                <a:gd name="connsiteX323" fmla="*/ 69288 w 1254307"/>
                <a:gd name="connsiteY323" fmla="*/ 128483 h 298698"/>
                <a:gd name="connsiteX324" fmla="*/ 45826 w 1254307"/>
                <a:gd name="connsiteY324" fmla="*/ 111352 h 298698"/>
                <a:gd name="connsiteX325" fmla="*/ 20874 w 1254307"/>
                <a:gd name="connsiteY325" fmla="*/ 96083 h 298698"/>
                <a:gd name="connsiteX326" fmla="*/ 32791 w 1254307"/>
                <a:gd name="connsiteY326" fmla="*/ 123641 h 298698"/>
                <a:gd name="connsiteX327" fmla="*/ 8957 w 1254307"/>
                <a:gd name="connsiteY327" fmla="*/ 128483 h 298698"/>
                <a:gd name="connsiteX328" fmla="*/ 37260 w 1254307"/>
                <a:gd name="connsiteY328" fmla="*/ 149710 h 298698"/>
                <a:gd name="connsiteX329" fmla="*/ 8957 w 1254307"/>
                <a:gd name="connsiteY329" fmla="*/ 170938 h 298698"/>
                <a:gd name="connsiteX330" fmla="*/ 32791 w 1254307"/>
                <a:gd name="connsiteY330" fmla="*/ 175779 h 298698"/>
                <a:gd name="connsiteX331" fmla="*/ 20874 w 1254307"/>
                <a:gd name="connsiteY331" fmla="*/ 203338 h 298698"/>
                <a:gd name="connsiteX332" fmla="*/ 45453 w 1254307"/>
                <a:gd name="connsiteY332" fmla="*/ 188069 h 298698"/>
                <a:gd name="connsiteX333" fmla="*/ 68915 w 1254307"/>
                <a:gd name="connsiteY333" fmla="*/ 170566 h 298698"/>
                <a:gd name="connsiteX334" fmla="*/ 134088 w 1254307"/>
                <a:gd name="connsiteY334" fmla="*/ 157903 h 298698"/>
                <a:gd name="connsiteX335" fmla="*/ 90515 w 1254307"/>
                <a:gd name="connsiteY335" fmla="*/ 207434 h 298698"/>
                <a:gd name="connsiteX336" fmla="*/ 64074 w 1254307"/>
                <a:gd name="connsiteY336" fmla="*/ 218979 h 298698"/>
                <a:gd name="connsiteX337" fmla="*/ 37633 w 1254307"/>
                <a:gd name="connsiteY337" fmla="*/ 233131 h 298698"/>
                <a:gd name="connsiteX338" fmla="*/ 67426 w 1254307"/>
                <a:gd name="connsiteY338" fmla="*/ 236110 h 298698"/>
                <a:gd name="connsiteX339" fmla="*/ 58860 w 1254307"/>
                <a:gd name="connsiteY339" fmla="*/ 259572 h 298698"/>
                <a:gd name="connsiteX340" fmla="*/ 91260 w 1254307"/>
                <a:gd name="connsiteY340" fmla="*/ 246166 h 298698"/>
                <a:gd name="connsiteX341" fmla="*/ 96102 w 1254307"/>
                <a:gd name="connsiteY341" fmla="*/ 280800 h 298698"/>
                <a:gd name="connsiteX342" fmla="*/ 112488 w 1254307"/>
                <a:gd name="connsiteY342" fmla="*/ 261807 h 298698"/>
                <a:gd name="connsiteX343" fmla="*/ 130364 w 1254307"/>
                <a:gd name="connsiteY343" fmla="*/ 286386 h 298698"/>
                <a:gd name="connsiteX344" fmla="*/ 129619 w 1254307"/>
                <a:gd name="connsiteY344" fmla="*/ 256593 h 298698"/>
                <a:gd name="connsiteX345" fmla="*/ 126639 w 1254307"/>
                <a:gd name="connsiteY345" fmla="*/ 228290 h 298698"/>
                <a:gd name="connsiteX346" fmla="*/ 147867 w 1254307"/>
                <a:gd name="connsiteY346" fmla="*/ 165724 h 298698"/>
                <a:gd name="connsiteX347" fmla="*/ 169095 w 1254307"/>
                <a:gd name="connsiteY347" fmla="*/ 228290 h 298698"/>
                <a:gd name="connsiteX348" fmla="*/ 166115 w 1254307"/>
                <a:gd name="connsiteY348" fmla="*/ 256593 h 298698"/>
                <a:gd name="connsiteX349" fmla="*/ 165370 w 1254307"/>
                <a:gd name="connsiteY349" fmla="*/ 286386 h 298698"/>
                <a:gd name="connsiteX350" fmla="*/ 183246 w 1254307"/>
                <a:gd name="connsiteY350" fmla="*/ 261807 h 298698"/>
                <a:gd name="connsiteX351" fmla="*/ 199632 w 1254307"/>
                <a:gd name="connsiteY351" fmla="*/ 280800 h 298698"/>
                <a:gd name="connsiteX352" fmla="*/ 204474 w 1254307"/>
                <a:gd name="connsiteY352" fmla="*/ 246166 h 298698"/>
                <a:gd name="connsiteX353" fmla="*/ 236874 w 1254307"/>
                <a:gd name="connsiteY353" fmla="*/ 259572 h 298698"/>
                <a:gd name="connsiteX354" fmla="*/ 229053 w 1254307"/>
                <a:gd name="connsiteY354" fmla="*/ 236110 h 298698"/>
                <a:gd name="connsiteX355" fmla="*/ 258846 w 1254307"/>
                <a:gd name="connsiteY355" fmla="*/ 233131 h 298698"/>
                <a:gd name="connsiteX356" fmla="*/ 232405 w 1254307"/>
                <a:gd name="connsiteY356" fmla="*/ 218979 h 298698"/>
                <a:gd name="connsiteX357" fmla="*/ 205963 w 1254307"/>
                <a:gd name="connsiteY357" fmla="*/ 207434 h 298698"/>
                <a:gd name="connsiteX358" fmla="*/ 162391 w 1254307"/>
                <a:gd name="connsiteY358" fmla="*/ 157903 h 298698"/>
                <a:gd name="connsiteX359" fmla="*/ 227563 w 1254307"/>
                <a:gd name="connsiteY359" fmla="*/ 170566 h 298698"/>
                <a:gd name="connsiteX360" fmla="*/ 251025 w 1254307"/>
                <a:gd name="connsiteY360" fmla="*/ 187697 h 298698"/>
                <a:gd name="connsiteX361" fmla="*/ 275977 w 1254307"/>
                <a:gd name="connsiteY361" fmla="*/ 202966 h 298698"/>
                <a:gd name="connsiteX362" fmla="*/ 264060 w 1254307"/>
                <a:gd name="connsiteY362" fmla="*/ 175407 h 298698"/>
                <a:gd name="connsiteX363" fmla="*/ 289384 w 1254307"/>
                <a:gd name="connsiteY363" fmla="*/ 170938 h 298698"/>
                <a:gd name="connsiteX364" fmla="*/ 261081 w 1254307"/>
                <a:gd name="connsiteY364" fmla="*/ 149710 h 298698"/>
                <a:gd name="connsiteX365" fmla="*/ 289384 w 1254307"/>
                <a:gd name="connsiteY365" fmla="*/ 128483 h 298698"/>
                <a:gd name="connsiteX366" fmla="*/ 265550 w 1254307"/>
                <a:gd name="connsiteY366" fmla="*/ 123641 h 298698"/>
                <a:gd name="connsiteX367" fmla="*/ 277467 w 1254307"/>
                <a:gd name="connsiteY367" fmla="*/ 96083 h 298698"/>
                <a:gd name="connsiteX368" fmla="*/ 252515 w 1254307"/>
                <a:gd name="connsiteY368" fmla="*/ 111352 h 298698"/>
                <a:gd name="connsiteX369" fmla="*/ 229053 w 1254307"/>
                <a:gd name="connsiteY369" fmla="*/ 128483 h 298698"/>
                <a:gd name="connsiteX370" fmla="*/ 163881 w 1254307"/>
                <a:gd name="connsiteY370" fmla="*/ 141145 h 298698"/>
                <a:gd name="connsiteX371" fmla="*/ 207453 w 1254307"/>
                <a:gd name="connsiteY371" fmla="*/ 91614 h 298698"/>
                <a:gd name="connsiteX372" fmla="*/ 233894 w 1254307"/>
                <a:gd name="connsiteY372" fmla="*/ 80069 h 298698"/>
                <a:gd name="connsiteX373" fmla="*/ 260336 w 1254307"/>
                <a:gd name="connsiteY373" fmla="*/ 65917 h 298698"/>
                <a:gd name="connsiteX374" fmla="*/ 230543 w 1254307"/>
                <a:gd name="connsiteY374" fmla="*/ 62938 h 298698"/>
                <a:gd name="connsiteX375" fmla="*/ 237619 w 1254307"/>
                <a:gd name="connsiteY375" fmla="*/ 38731 h 298698"/>
                <a:gd name="connsiteX376" fmla="*/ 205963 w 1254307"/>
                <a:gd name="connsiteY376" fmla="*/ 52883 h 298698"/>
                <a:gd name="connsiteX377" fmla="*/ 201495 w 1254307"/>
                <a:gd name="connsiteY377" fmla="*/ 17876 h 298698"/>
                <a:gd name="connsiteX378" fmla="*/ 184363 w 1254307"/>
                <a:gd name="connsiteY378" fmla="*/ 36869 h 298698"/>
                <a:gd name="connsiteX379" fmla="*/ 166488 w 1254307"/>
                <a:gd name="connsiteY379" fmla="*/ 12290 h 298698"/>
                <a:gd name="connsiteX380" fmla="*/ 167232 w 1254307"/>
                <a:gd name="connsiteY380" fmla="*/ 42083 h 298698"/>
                <a:gd name="connsiteX381" fmla="*/ 170212 w 1254307"/>
                <a:gd name="connsiteY381" fmla="*/ 70386 h 298698"/>
                <a:gd name="connsiteX382" fmla="*/ 148984 w 1254307"/>
                <a:gd name="connsiteY382" fmla="*/ 132952 h 298698"/>
                <a:gd name="connsiteX383" fmla="*/ 127757 w 1254307"/>
                <a:gd name="connsiteY383" fmla="*/ 70386 h 298698"/>
                <a:gd name="connsiteX384" fmla="*/ 130736 w 1254307"/>
                <a:gd name="connsiteY384" fmla="*/ 42083 h 298698"/>
                <a:gd name="connsiteX385" fmla="*/ 131481 w 1254307"/>
                <a:gd name="connsiteY385" fmla="*/ 12290 h 298698"/>
                <a:gd name="connsiteX386" fmla="*/ 134833 w 1254307"/>
                <a:gd name="connsiteY386" fmla="*/ 0 h 298698"/>
                <a:gd name="connsiteX387" fmla="*/ 134833 w 1254307"/>
                <a:gd name="connsiteY387" fmla="*/ 67779 h 298698"/>
                <a:gd name="connsiteX388" fmla="*/ 148239 w 1254307"/>
                <a:gd name="connsiteY388" fmla="*/ 107255 h 298698"/>
                <a:gd name="connsiteX389" fmla="*/ 161646 w 1254307"/>
                <a:gd name="connsiteY389" fmla="*/ 67779 h 298698"/>
                <a:gd name="connsiteX390" fmla="*/ 161646 w 1254307"/>
                <a:gd name="connsiteY390" fmla="*/ 0 h 298698"/>
                <a:gd name="connsiteX391" fmla="*/ 184363 w 1254307"/>
                <a:gd name="connsiteY391" fmla="*/ 19738 h 298698"/>
                <a:gd name="connsiteX392" fmla="*/ 202612 w 1254307"/>
                <a:gd name="connsiteY392" fmla="*/ 9310 h 298698"/>
                <a:gd name="connsiteX393" fmla="*/ 214901 w 1254307"/>
                <a:gd name="connsiteY393" fmla="*/ 34634 h 298698"/>
                <a:gd name="connsiteX394" fmla="*/ 242088 w 1254307"/>
                <a:gd name="connsiteY394" fmla="*/ 32400 h 298698"/>
                <a:gd name="connsiteX395" fmla="*/ 242832 w 1254307"/>
                <a:gd name="connsiteY395" fmla="*/ 53255 h 298698"/>
                <a:gd name="connsiteX396" fmla="*/ 271136 w 1254307"/>
                <a:gd name="connsiteY396" fmla="*/ 62938 h 298698"/>
                <a:gd name="connsiteX397" fmla="*/ 212294 w 1254307"/>
                <a:gd name="connsiteY397" fmla="*/ 96828 h 298698"/>
                <a:gd name="connsiteX398" fmla="*/ 184736 w 1254307"/>
                <a:gd name="connsiteY398" fmla="*/ 128110 h 298698"/>
                <a:gd name="connsiteX399" fmla="*/ 226074 w 1254307"/>
                <a:gd name="connsiteY399" fmla="*/ 119917 h 298698"/>
                <a:gd name="connsiteX400" fmla="*/ 284543 w 1254307"/>
                <a:gd name="connsiteY400" fmla="*/ 85655 h 298698"/>
                <a:gd name="connsiteX401" fmla="*/ 279329 w 1254307"/>
                <a:gd name="connsiteY401" fmla="*/ 115448 h 298698"/>
                <a:gd name="connsiteX402" fmla="*/ 296460 w 1254307"/>
                <a:gd name="connsiteY402" fmla="*/ 125876 h 298698"/>
                <a:gd name="connsiteX403" fmla="*/ 280074 w 1254307"/>
                <a:gd name="connsiteY403" fmla="*/ 149338 h 298698"/>
                <a:gd name="connsiteX404" fmla="*/ 296460 w 1254307"/>
                <a:gd name="connsiteY404" fmla="*/ 173172 h 298698"/>
                <a:gd name="connsiteX405" fmla="*/ 279329 w 1254307"/>
                <a:gd name="connsiteY405" fmla="*/ 183600 h 298698"/>
                <a:gd name="connsiteX406" fmla="*/ 284543 w 1254307"/>
                <a:gd name="connsiteY406" fmla="*/ 213393 h 298698"/>
                <a:gd name="connsiteX407" fmla="*/ 226074 w 1254307"/>
                <a:gd name="connsiteY407" fmla="*/ 179131 h 298698"/>
                <a:gd name="connsiteX408" fmla="*/ 184736 w 1254307"/>
                <a:gd name="connsiteY408" fmla="*/ 170938 h 298698"/>
                <a:gd name="connsiteX409" fmla="*/ 212294 w 1254307"/>
                <a:gd name="connsiteY409" fmla="*/ 202221 h 298698"/>
                <a:gd name="connsiteX410" fmla="*/ 271136 w 1254307"/>
                <a:gd name="connsiteY410" fmla="*/ 236110 h 298698"/>
                <a:gd name="connsiteX411" fmla="*/ 243205 w 1254307"/>
                <a:gd name="connsiteY411" fmla="*/ 245793 h 298698"/>
                <a:gd name="connsiteX412" fmla="*/ 243205 w 1254307"/>
                <a:gd name="connsiteY412" fmla="*/ 265903 h 298698"/>
                <a:gd name="connsiteX413" fmla="*/ 214901 w 1254307"/>
                <a:gd name="connsiteY413" fmla="*/ 264041 h 298698"/>
                <a:gd name="connsiteX414" fmla="*/ 202239 w 1254307"/>
                <a:gd name="connsiteY414" fmla="*/ 289366 h 298698"/>
                <a:gd name="connsiteX415" fmla="*/ 184363 w 1254307"/>
                <a:gd name="connsiteY415" fmla="*/ 278938 h 298698"/>
                <a:gd name="connsiteX416" fmla="*/ 161646 w 1254307"/>
                <a:gd name="connsiteY416" fmla="*/ 298676 h 298698"/>
                <a:gd name="connsiteX417" fmla="*/ 161646 w 1254307"/>
                <a:gd name="connsiteY417" fmla="*/ 230897 h 298698"/>
                <a:gd name="connsiteX418" fmla="*/ 148239 w 1254307"/>
                <a:gd name="connsiteY418" fmla="*/ 191421 h 298698"/>
                <a:gd name="connsiteX419" fmla="*/ 134833 w 1254307"/>
                <a:gd name="connsiteY419" fmla="*/ 230897 h 298698"/>
                <a:gd name="connsiteX420" fmla="*/ 134833 w 1254307"/>
                <a:gd name="connsiteY420" fmla="*/ 298676 h 298698"/>
                <a:gd name="connsiteX421" fmla="*/ 112115 w 1254307"/>
                <a:gd name="connsiteY421" fmla="*/ 278938 h 298698"/>
                <a:gd name="connsiteX422" fmla="*/ 94239 w 1254307"/>
                <a:gd name="connsiteY422" fmla="*/ 289366 h 298698"/>
                <a:gd name="connsiteX423" fmla="*/ 81577 w 1254307"/>
                <a:gd name="connsiteY423" fmla="*/ 264041 h 298698"/>
                <a:gd name="connsiteX424" fmla="*/ 53274 w 1254307"/>
                <a:gd name="connsiteY424" fmla="*/ 265903 h 298698"/>
                <a:gd name="connsiteX425" fmla="*/ 53274 w 1254307"/>
                <a:gd name="connsiteY425" fmla="*/ 245793 h 298698"/>
                <a:gd name="connsiteX426" fmla="*/ 25343 w 1254307"/>
                <a:gd name="connsiteY426" fmla="*/ 236110 h 298698"/>
                <a:gd name="connsiteX427" fmla="*/ 84184 w 1254307"/>
                <a:gd name="connsiteY427" fmla="*/ 202221 h 298698"/>
                <a:gd name="connsiteX428" fmla="*/ 111743 w 1254307"/>
                <a:gd name="connsiteY428" fmla="*/ 170938 h 298698"/>
                <a:gd name="connsiteX429" fmla="*/ 70405 w 1254307"/>
                <a:gd name="connsiteY429" fmla="*/ 179131 h 298698"/>
                <a:gd name="connsiteX430" fmla="*/ 11936 w 1254307"/>
                <a:gd name="connsiteY430" fmla="*/ 213393 h 298698"/>
                <a:gd name="connsiteX431" fmla="*/ 17150 w 1254307"/>
                <a:gd name="connsiteY431" fmla="*/ 183600 h 298698"/>
                <a:gd name="connsiteX432" fmla="*/ 19 w 1254307"/>
                <a:gd name="connsiteY432" fmla="*/ 173172 h 298698"/>
                <a:gd name="connsiteX433" fmla="*/ 16405 w 1254307"/>
                <a:gd name="connsiteY433" fmla="*/ 149710 h 298698"/>
                <a:gd name="connsiteX434" fmla="*/ 19 w 1254307"/>
                <a:gd name="connsiteY434" fmla="*/ 126248 h 298698"/>
                <a:gd name="connsiteX435" fmla="*/ 17150 w 1254307"/>
                <a:gd name="connsiteY435" fmla="*/ 115821 h 298698"/>
                <a:gd name="connsiteX436" fmla="*/ 11936 w 1254307"/>
                <a:gd name="connsiteY436" fmla="*/ 86028 h 298698"/>
                <a:gd name="connsiteX437" fmla="*/ 70405 w 1254307"/>
                <a:gd name="connsiteY437" fmla="*/ 120290 h 298698"/>
                <a:gd name="connsiteX438" fmla="*/ 111743 w 1254307"/>
                <a:gd name="connsiteY438" fmla="*/ 128483 h 298698"/>
                <a:gd name="connsiteX439" fmla="*/ 84184 w 1254307"/>
                <a:gd name="connsiteY439" fmla="*/ 97200 h 298698"/>
                <a:gd name="connsiteX440" fmla="*/ 25343 w 1254307"/>
                <a:gd name="connsiteY440" fmla="*/ 63683 h 298698"/>
                <a:gd name="connsiteX441" fmla="*/ 53646 w 1254307"/>
                <a:gd name="connsiteY441" fmla="*/ 53628 h 298698"/>
                <a:gd name="connsiteX442" fmla="*/ 54391 w 1254307"/>
                <a:gd name="connsiteY442" fmla="*/ 32400 h 298698"/>
                <a:gd name="connsiteX443" fmla="*/ 81577 w 1254307"/>
                <a:gd name="connsiteY443" fmla="*/ 34634 h 298698"/>
                <a:gd name="connsiteX444" fmla="*/ 93867 w 1254307"/>
                <a:gd name="connsiteY444" fmla="*/ 9310 h 298698"/>
                <a:gd name="connsiteX445" fmla="*/ 112115 w 1254307"/>
                <a:gd name="connsiteY445" fmla="*/ 19738 h 298698"/>
                <a:gd name="connsiteX446" fmla="*/ 134833 w 1254307"/>
                <a:gd name="connsiteY446" fmla="*/ 0 h 298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</a:cxnLst>
              <a:rect l="l" t="t" r="r" b="b"/>
              <a:pathLst>
                <a:path w="1254307" h="298698">
                  <a:moveTo>
                    <a:pt x="1053948" y="221958"/>
                  </a:moveTo>
                  <a:cubicBezTo>
                    <a:pt x="1040541" y="221958"/>
                    <a:pt x="1031604" y="224193"/>
                    <a:pt x="1027135" y="228662"/>
                  </a:cubicBezTo>
                  <a:cubicBezTo>
                    <a:pt x="1024900" y="231269"/>
                    <a:pt x="1023411" y="234620"/>
                    <a:pt x="1023783" y="237972"/>
                  </a:cubicBezTo>
                  <a:cubicBezTo>
                    <a:pt x="1023783" y="246165"/>
                    <a:pt x="1030114" y="251379"/>
                    <a:pt x="1039424" y="251379"/>
                  </a:cubicBezTo>
                  <a:cubicBezTo>
                    <a:pt x="1045755" y="251007"/>
                    <a:pt x="1052086" y="249145"/>
                    <a:pt x="1057672" y="245793"/>
                  </a:cubicBezTo>
                  <a:lnTo>
                    <a:pt x="1058417" y="245420"/>
                  </a:lnTo>
                  <a:lnTo>
                    <a:pt x="1058790" y="245048"/>
                  </a:lnTo>
                  <a:lnTo>
                    <a:pt x="1058790" y="221958"/>
                  </a:lnTo>
                  <a:close/>
                  <a:moveTo>
                    <a:pt x="1221535" y="191793"/>
                  </a:moveTo>
                  <a:cubicBezTo>
                    <a:pt x="1205893" y="191793"/>
                    <a:pt x="1196210" y="203710"/>
                    <a:pt x="1196210" y="221958"/>
                  </a:cubicBezTo>
                  <a:cubicBezTo>
                    <a:pt x="1196210" y="238717"/>
                    <a:pt x="1205521" y="250262"/>
                    <a:pt x="1219300" y="250262"/>
                  </a:cubicBezTo>
                  <a:cubicBezTo>
                    <a:pt x="1225259" y="250262"/>
                    <a:pt x="1231217" y="248400"/>
                    <a:pt x="1236059" y="244676"/>
                  </a:cubicBezTo>
                  <a:lnTo>
                    <a:pt x="1236804" y="244303"/>
                  </a:lnTo>
                  <a:lnTo>
                    <a:pt x="1237176" y="196634"/>
                  </a:lnTo>
                  <a:lnTo>
                    <a:pt x="1236804" y="196262"/>
                  </a:lnTo>
                  <a:cubicBezTo>
                    <a:pt x="1232335" y="193283"/>
                    <a:pt x="1227121" y="191793"/>
                    <a:pt x="1221535" y="191793"/>
                  </a:cubicBezTo>
                  <a:close/>
                  <a:moveTo>
                    <a:pt x="850239" y="191793"/>
                  </a:moveTo>
                  <a:cubicBezTo>
                    <a:pt x="836459" y="191793"/>
                    <a:pt x="827521" y="203338"/>
                    <a:pt x="827521" y="220841"/>
                  </a:cubicBezTo>
                  <a:cubicBezTo>
                    <a:pt x="827521" y="238344"/>
                    <a:pt x="837204" y="250634"/>
                    <a:pt x="850983" y="250634"/>
                  </a:cubicBezTo>
                  <a:cubicBezTo>
                    <a:pt x="864763" y="250634"/>
                    <a:pt x="873328" y="239089"/>
                    <a:pt x="873328" y="221586"/>
                  </a:cubicBezTo>
                  <a:cubicBezTo>
                    <a:pt x="873328" y="204082"/>
                    <a:pt x="864018" y="191793"/>
                    <a:pt x="850239" y="191793"/>
                  </a:cubicBezTo>
                  <a:close/>
                  <a:moveTo>
                    <a:pt x="761232" y="191793"/>
                  </a:moveTo>
                  <a:cubicBezTo>
                    <a:pt x="745963" y="191793"/>
                    <a:pt x="735907" y="203710"/>
                    <a:pt x="735907" y="221213"/>
                  </a:cubicBezTo>
                  <a:cubicBezTo>
                    <a:pt x="735907" y="237600"/>
                    <a:pt x="745218" y="248772"/>
                    <a:pt x="758625" y="248772"/>
                  </a:cubicBezTo>
                  <a:cubicBezTo>
                    <a:pt x="764956" y="248772"/>
                    <a:pt x="770914" y="246538"/>
                    <a:pt x="776500" y="242813"/>
                  </a:cubicBezTo>
                  <a:lnTo>
                    <a:pt x="776500" y="195144"/>
                  </a:lnTo>
                  <a:lnTo>
                    <a:pt x="776128" y="194772"/>
                  </a:lnTo>
                  <a:cubicBezTo>
                    <a:pt x="771287" y="192910"/>
                    <a:pt x="766445" y="191793"/>
                    <a:pt x="761232" y="191793"/>
                  </a:cubicBezTo>
                  <a:close/>
                  <a:moveTo>
                    <a:pt x="611893" y="190675"/>
                  </a:moveTo>
                  <a:cubicBezTo>
                    <a:pt x="599976" y="190675"/>
                    <a:pt x="591038" y="199613"/>
                    <a:pt x="589549" y="213020"/>
                  </a:cubicBezTo>
                  <a:lnTo>
                    <a:pt x="589549" y="213765"/>
                  </a:lnTo>
                  <a:lnTo>
                    <a:pt x="630514" y="213765"/>
                  </a:lnTo>
                  <a:lnTo>
                    <a:pt x="630514" y="213020"/>
                  </a:lnTo>
                  <a:cubicBezTo>
                    <a:pt x="630514" y="202593"/>
                    <a:pt x="625673" y="190675"/>
                    <a:pt x="611893" y="190675"/>
                  </a:cubicBezTo>
                  <a:close/>
                  <a:moveTo>
                    <a:pt x="467770" y="178014"/>
                  </a:moveTo>
                  <a:cubicBezTo>
                    <a:pt x="477080" y="177642"/>
                    <a:pt x="486018" y="180249"/>
                    <a:pt x="493839" y="185090"/>
                  </a:cubicBezTo>
                  <a:lnTo>
                    <a:pt x="487880" y="195890"/>
                  </a:lnTo>
                  <a:cubicBezTo>
                    <a:pt x="481921" y="192538"/>
                    <a:pt x="475590" y="190676"/>
                    <a:pt x="468887" y="190676"/>
                  </a:cubicBezTo>
                  <a:cubicBezTo>
                    <a:pt x="458459" y="190676"/>
                    <a:pt x="454735" y="196262"/>
                    <a:pt x="454735" y="201104"/>
                  </a:cubicBezTo>
                  <a:cubicBezTo>
                    <a:pt x="454735" y="207435"/>
                    <a:pt x="461439" y="210414"/>
                    <a:pt x="469632" y="213766"/>
                  </a:cubicBezTo>
                  <a:lnTo>
                    <a:pt x="470749" y="214138"/>
                  </a:lnTo>
                  <a:cubicBezTo>
                    <a:pt x="481921" y="218980"/>
                    <a:pt x="494956" y="224193"/>
                    <a:pt x="494956" y="239835"/>
                  </a:cubicBezTo>
                  <a:cubicBezTo>
                    <a:pt x="494956" y="255476"/>
                    <a:pt x="483039" y="264787"/>
                    <a:pt x="464046" y="264787"/>
                  </a:cubicBezTo>
                  <a:cubicBezTo>
                    <a:pt x="453618" y="264787"/>
                    <a:pt x="443190" y="261807"/>
                    <a:pt x="434625" y="256593"/>
                  </a:cubicBezTo>
                  <a:lnTo>
                    <a:pt x="440584" y="245421"/>
                  </a:lnTo>
                  <a:cubicBezTo>
                    <a:pt x="447287" y="249145"/>
                    <a:pt x="454735" y="251380"/>
                    <a:pt x="462184" y="251752"/>
                  </a:cubicBezTo>
                  <a:cubicBezTo>
                    <a:pt x="471494" y="251752"/>
                    <a:pt x="477453" y="247283"/>
                    <a:pt x="477453" y="240580"/>
                  </a:cubicBezTo>
                  <a:cubicBezTo>
                    <a:pt x="477453" y="233876"/>
                    <a:pt x="471494" y="231642"/>
                    <a:pt x="461811" y="227545"/>
                  </a:cubicBezTo>
                  <a:lnTo>
                    <a:pt x="459204" y="226428"/>
                  </a:lnTo>
                  <a:cubicBezTo>
                    <a:pt x="449894" y="222704"/>
                    <a:pt x="437604" y="217118"/>
                    <a:pt x="437604" y="202221"/>
                  </a:cubicBezTo>
                  <a:cubicBezTo>
                    <a:pt x="437604" y="187324"/>
                    <a:pt x="449894" y="178014"/>
                    <a:pt x="467770" y="178014"/>
                  </a:cubicBezTo>
                  <a:close/>
                  <a:moveTo>
                    <a:pt x="1134762" y="177641"/>
                  </a:moveTo>
                  <a:cubicBezTo>
                    <a:pt x="1142210" y="177269"/>
                    <a:pt x="1149659" y="179876"/>
                    <a:pt x="1155245" y="185089"/>
                  </a:cubicBezTo>
                  <a:cubicBezTo>
                    <a:pt x="1163438" y="193282"/>
                    <a:pt x="1163438" y="203710"/>
                    <a:pt x="1163438" y="215627"/>
                  </a:cubicBezTo>
                  <a:lnTo>
                    <a:pt x="1163438" y="262551"/>
                  </a:lnTo>
                  <a:lnTo>
                    <a:pt x="1146307" y="262551"/>
                  </a:lnTo>
                  <a:lnTo>
                    <a:pt x="1146307" y="217489"/>
                  </a:lnTo>
                  <a:cubicBezTo>
                    <a:pt x="1146307" y="206317"/>
                    <a:pt x="1146307" y="200358"/>
                    <a:pt x="1142210" y="196262"/>
                  </a:cubicBezTo>
                  <a:cubicBezTo>
                    <a:pt x="1139231" y="193655"/>
                    <a:pt x="1135134" y="192165"/>
                    <a:pt x="1131038" y="192538"/>
                  </a:cubicBezTo>
                  <a:cubicBezTo>
                    <a:pt x="1124334" y="192910"/>
                    <a:pt x="1117631" y="195144"/>
                    <a:pt x="1112045" y="198869"/>
                  </a:cubicBezTo>
                  <a:lnTo>
                    <a:pt x="1111672" y="199241"/>
                  </a:lnTo>
                  <a:lnTo>
                    <a:pt x="1111672" y="262924"/>
                  </a:lnTo>
                  <a:lnTo>
                    <a:pt x="1094169" y="262924"/>
                  </a:lnTo>
                  <a:lnTo>
                    <a:pt x="1094169" y="180248"/>
                  </a:lnTo>
                  <a:lnTo>
                    <a:pt x="1109066" y="180248"/>
                  </a:lnTo>
                  <a:lnTo>
                    <a:pt x="1109066" y="187324"/>
                  </a:lnTo>
                  <a:lnTo>
                    <a:pt x="1110183" y="186207"/>
                  </a:lnTo>
                  <a:cubicBezTo>
                    <a:pt x="1117259" y="180993"/>
                    <a:pt x="1125824" y="178013"/>
                    <a:pt x="1134762" y="177641"/>
                  </a:cubicBezTo>
                  <a:close/>
                  <a:moveTo>
                    <a:pt x="1043148" y="177641"/>
                  </a:moveTo>
                  <a:cubicBezTo>
                    <a:pt x="1055066" y="177641"/>
                    <a:pt x="1062886" y="180248"/>
                    <a:pt x="1068845" y="186207"/>
                  </a:cubicBezTo>
                  <a:cubicBezTo>
                    <a:pt x="1075176" y="192538"/>
                    <a:pt x="1075176" y="200731"/>
                    <a:pt x="1074804" y="211531"/>
                  </a:cubicBezTo>
                  <a:lnTo>
                    <a:pt x="1074804" y="262924"/>
                  </a:lnTo>
                  <a:lnTo>
                    <a:pt x="1059907" y="262924"/>
                  </a:lnTo>
                  <a:lnTo>
                    <a:pt x="1059907" y="255848"/>
                  </a:lnTo>
                  <a:lnTo>
                    <a:pt x="1058790" y="256593"/>
                  </a:lnTo>
                  <a:cubicBezTo>
                    <a:pt x="1051714" y="261434"/>
                    <a:pt x="1043148" y="264414"/>
                    <a:pt x="1034583" y="264414"/>
                  </a:cubicBezTo>
                  <a:cubicBezTo>
                    <a:pt x="1018942" y="264414"/>
                    <a:pt x="1008514" y="253986"/>
                    <a:pt x="1008514" y="238717"/>
                  </a:cubicBezTo>
                  <a:cubicBezTo>
                    <a:pt x="1008514" y="219724"/>
                    <a:pt x="1024155" y="210041"/>
                    <a:pt x="1055066" y="210041"/>
                  </a:cubicBezTo>
                  <a:lnTo>
                    <a:pt x="1058790" y="210041"/>
                  </a:lnTo>
                  <a:lnTo>
                    <a:pt x="1058790" y="205945"/>
                  </a:lnTo>
                  <a:cubicBezTo>
                    <a:pt x="1058790" y="200731"/>
                    <a:pt x="1058790" y="197751"/>
                    <a:pt x="1055810" y="194772"/>
                  </a:cubicBezTo>
                  <a:cubicBezTo>
                    <a:pt x="1052831" y="191793"/>
                    <a:pt x="1048735" y="190676"/>
                    <a:pt x="1041659" y="190676"/>
                  </a:cubicBezTo>
                  <a:cubicBezTo>
                    <a:pt x="1033838" y="191048"/>
                    <a:pt x="1026017" y="193282"/>
                    <a:pt x="1019314" y="197007"/>
                  </a:cubicBezTo>
                  <a:lnTo>
                    <a:pt x="1013355" y="186207"/>
                  </a:lnTo>
                  <a:cubicBezTo>
                    <a:pt x="1021921" y="180248"/>
                    <a:pt x="1032348" y="177269"/>
                    <a:pt x="1043148" y="177641"/>
                  </a:cubicBezTo>
                  <a:close/>
                  <a:moveTo>
                    <a:pt x="851356" y="177641"/>
                  </a:moveTo>
                  <a:cubicBezTo>
                    <a:pt x="875190" y="177641"/>
                    <a:pt x="891204" y="194027"/>
                    <a:pt x="891204" y="220469"/>
                  </a:cubicBezTo>
                  <a:cubicBezTo>
                    <a:pt x="891204" y="246910"/>
                    <a:pt x="874446" y="264413"/>
                    <a:pt x="849866" y="264413"/>
                  </a:cubicBezTo>
                  <a:cubicBezTo>
                    <a:pt x="826032" y="264413"/>
                    <a:pt x="810018" y="248027"/>
                    <a:pt x="810018" y="221586"/>
                  </a:cubicBezTo>
                  <a:cubicBezTo>
                    <a:pt x="810018" y="195144"/>
                    <a:pt x="826777" y="177641"/>
                    <a:pt x="851356" y="177641"/>
                  </a:cubicBezTo>
                  <a:close/>
                  <a:moveTo>
                    <a:pt x="761604" y="177641"/>
                  </a:moveTo>
                  <a:cubicBezTo>
                    <a:pt x="772776" y="178013"/>
                    <a:pt x="783576" y="180620"/>
                    <a:pt x="793631" y="185834"/>
                  </a:cubicBezTo>
                  <a:lnTo>
                    <a:pt x="793631" y="259200"/>
                  </a:lnTo>
                  <a:cubicBezTo>
                    <a:pt x="793631" y="271862"/>
                    <a:pt x="793259" y="280055"/>
                    <a:pt x="785438" y="288248"/>
                  </a:cubicBezTo>
                  <a:cubicBezTo>
                    <a:pt x="778735" y="295324"/>
                    <a:pt x="769052" y="298675"/>
                    <a:pt x="756390" y="298675"/>
                  </a:cubicBezTo>
                  <a:cubicBezTo>
                    <a:pt x="744101" y="299048"/>
                    <a:pt x="731811" y="294951"/>
                    <a:pt x="721756" y="287503"/>
                  </a:cubicBezTo>
                  <a:lnTo>
                    <a:pt x="728832" y="276331"/>
                  </a:lnTo>
                  <a:cubicBezTo>
                    <a:pt x="736652" y="281544"/>
                    <a:pt x="745590" y="284524"/>
                    <a:pt x="754528" y="284524"/>
                  </a:cubicBezTo>
                  <a:cubicBezTo>
                    <a:pt x="760487" y="284896"/>
                    <a:pt x="766073" y="283407"/>
                    <a:pt x="770914" y="279682"/>
                  </a:cubicBezTo>
                  <a:cubicBezTo>
                    <a:pt x="776500" y="274841"/>
                    <a:pt x="776873" y="268138"/>
                    <a:pt x="776873" y="259944"/>
                  </a:cubicBezTo>
                  <a:lnTo>
                    <a:pt x="776873" y="256220"/>
                  </a:lnTo>
                  <a:lnTo>
                    <a:pt x="775756" y="256965"/>
                  </a:lnTo>
                  <a:lnTo>
                    <a:pt x="775011" y="257338"/>
                  </a:lnTo>
                  <a:cubicBezTo>
                    <a:pt x="769052" y="260689"/>
                    <a:pt x="761976" y="262551"/>
                    <a:pt x="754901" y="262551"/>
                  </a:cubicBezTo>
                  <a:cubicBezTo>
                    <a:pt x="729949" y="262551"/>
                    <a:pt x="718404" y="241324"/>
                    <a:pt x="718404" y="221958"/>
                  </a:cubicBezTo>
                  <a:cubicBezTo>
                    <a:pt x="718404" y="196262"/>
                    <a:pt x="736652" y="177641"/>
                    <a:pt x="761604" y="177641"/>
                  </a:cubicBezTo>
                  <a:close/>
                  <a:moveTo>
                    <a:pt x="706487" y="177641"/>
                  </a:moveTo>
                  <a:cubicBezTo>
                    <a:pt x="709466" y="177641"/>
                    <a:pt x="712073" y="178013"/>
                    <a:pt x="714680" y="179131"/>
                  </a:cubicBezTo>
                  <a:lnTo>
                    <a:pt x="710583" y="192538"/>
                  </a:lnTo>
                  <a:cubicBezTo>
                    <a:pt x="708721" y="192165"/>
                    <a:pt x="707232" y="192165"/>
                    <a:pt x="705370" y="192165"/>
                  </a:cubicBezTo>
                  <a:cubicBezTo>
                    <a:pt x="695315" y="192165"/>
                    <a:pt x="686004" y="197007"/>
                    <a:pt x="680418" y="205572"/>
                  </a:cubicBezTo>
                  <a:lnTo>
                    <a:pt x="680418" y="262551"/>
                  </a:lnTo>
                  <a:lnTo>
                    <a:pt x="663287" y="262551"/>
                  </a:lnTo>
                  <a:lnTo>
                    <a:pt x="663287" y="180248"/>
                  </a:lnTo>
                  <a:lnTo>
                    <a:pt x="678184" y="180248"/>
                  </a:lnTo>
                  <a:lnTo>
                    <a:pt x="678184" y="192910"/>
                  </a:lnTo>
                  <a:lnTo>
                    <a:pt x="679673" y="190303"/>
                  </a:lnTo>
                  <a:cubicBezTo>
                    <a:pt x="686377" y="182110"/>
                    <a:pt x="696059" y="177641"/>
                    <a:pt x="706487" y="177641"/>
                  </a:cubicBezTo>
                  <a:close/>
                  <a:moveTo>
                    <a:pt x="611521" y="177641"/>
                  </a:moveTo>
                  <a:cubicBezTo>
                    <a:pt x="633866" y="177641"/>
                    <a:pt x="646900" y="193655"/>
                    <a:pt x="646900" y="220096"/>
                  </a:cubicBezTo>
                  <a:cubicBezTo>
                    <a:pt x="646900" y="221586"/>
                    <a:pt x="646528" y="223448"/>
                    <a:pt x="646528" y="224565"/>
                  </a:cubicBezTo>
                  <a:cubicBezTo>
                    <a:pt x="646528" y="224938"/>
                    <a:pt x="646528" y="225682"/>
                    <a:pt x="646528" y="226055"/>
                  </a:cubicBezTo>
                  <a:lnTo>
                    <a:pt x="589549" y="226055"/>
                  </a:lnTo>
                  <a:lnTo>
                    <a:pt x="589549" y="226800"/>
                  </a:lnTo>
                  <a:cubicBezTo>
                    <a:pt x="589549" y="227544"/>
                    <a:pt x="589549" y="227917"/>
                    <a:pt x="589549" y="228662"/>
                  </a:cubicBezTo>
                  <a:cubicBezTo>
                    <a:pt x="590293" y="241696"/>
                    <a:pt x="601466" y="251379"/>
                    <a:pt x="614128" y="250634"/>
                  </a:cubicBezTo>
                  <a:cubicBezTo>
                    <a:pt x="621949" y="250634"/>
                    <a:pt x="629769" y="248400"/>
                    <a:pt x="636845" y="244675"/>
                  </a:cubicBezTo>
                  <a:lnTo>
                    <a:pt x="642804" y="255848"/>
                  </a:lnTo>
                  <a:cubicBezTo>
                    <a:pt x="633866" y="261434"/>
                    <a:pt x="623438" y="264413"/>
                    <a:pt x="612638" y="264413"/>
                  </a:cubicBezTo>
                  <a:cubicBezTo>
                    <a:pt x="588431" y="264413"/>
                    <a:pt x="572790" y="247282"/>
                    <a:pt x="572790" y="221586"/>
                  </a:cubicBezTo>
                  <a:cubicBezTo>
                    <a:pt x="572790" y="195889"/>
                    <a:pt x="588804" y="177641"/>
                    <a:pt x="611521" y="177641"/>
                  </a:cubicBezTo>
                  <a:close/>
                  <a:moveTo>
                    <a:pt x="372060" y="164979"/>
                  </a:moveTo>
                  <a:cubicBezTo>
                    <a:pt x="352694" y="164979"/>
                    <a:pt x="339287" y="182483"/>
                    <a:pt x="339287" y="208179"/>
                  </a:cubicBezTo>
                  <a:cubicBezTo>
                    <a:pt x="339287" y="232758"/>
                    <a:pt x="353067" y="250262"/>
                    <a:pt x="373177" y="250262"/>
                  </a:cubicBezTo>
                  <a:cubicBezTo>
                    <a:pt x="397756" y="250262"/>
                    <a:pt x="406322" y="227545"/>
                    <a:pt x="406322" y="206689"/>
                  </a:cubicBezTo>
                  <a:cubicBezTo>
                    <a:pt x="406322" y="182110"/>
                    <a:pt x="391425" y="164979"/>
                    <a:pt x="372060" y="164979"/>
                  </a:cubicBezTo>
                  <a:close/>
                  <a:moveTo>
                    <a:pt x="915038" y="156041"/>
                  </a:moveTo>
                  <a:lnTo>
                    <a:pt x="932541" y="156041"/>
                  </a:lnTo>
                  <a:lnTo>
                    <a:pt x="932541" y="180248"/>
                  </a:lnTo>
                  <a:lnTo>
                    <a:pt x="957121" y="180248"/>
                  </a:lnTo>
                  <a:lnTo>
                    <a:pt x="957121" y="194027"/>
                  </a:lnTo>
                  <a:lnTo>
                    <a:pt x="932541" y="194027"/>
                  </a:lnTo>
                  <a:lnTo>
                    <a:pt x="932541" y="234248"/>
                  </a:lnTo>
                  <a:cubicBezTo>
                    <a:pt x="932541" y="240951"/>
                    <a:pt x="932541" y="250262"/>
                    <a:pt x="944459" y="250262"/>
                  </a:cubicBezTo>
                  <a:cubicBezTo>
                    <a:pt x="948183" y="250262"/>
                    <a:pt x="951907" y="249517"/>
                    <a:pt x="955259" y="248027"/>
                  </a:cubicBezTo>
                  <a:lnTo>
                    <a:pt x="959728" y="259944"/>
                  </a:lnTo>
                  <a:cubicBezTo>
                    <a:pt x="953769" y="263296"/>
                    <a:pt x="947066" y="264786"/>
                    <a:pt x="940735" y="264786"/>
                  </a:cubicBezTo>
                  <a:cubicBezTo>
                    <a:pt x="933659" y="265158"/>
                    <a:pt x="926583" y="262924"/>
                    <a:pt x="920997" y="258082"/>
                  </a:cubicBezTo>
                  <a:cubicBezTo>
                    <a:pt x="915038" y="251751"/>
                    <a:pt x="915038" y="244675"/>
                    <a:pt x="915038" y="234248"/>
                  </a:cubicBezTo>
                  <a:lnTo>
                    <a:pt x="915038" y="194027"/>
                  </a:lnTo>
                  <a:lnTo>
                    <a:pt x="900514" y="194027"/>
                  </a:lnTo>
                  <a:lnTo>
                    <a:pt x="900514" y="180248"/>
                  </a:lnTo>
                  <a:lnTo>
                    <a:pt x="915038" y="180248"/>
                  </a:lnTo>
                  <a:close/>
                  <a:moveTo>
                    <a:pt x="519163" y="156041"/>
                  </a:moveTo>
                  <a:lnTo>
                    <a:pt x="536667" y="156041"/>
                  </a:lnTo>
                  <a:lnTo>
                    <a:pt x="536667" y="180248"/>
                  </a:lnTo>
                  <a:lnTo>
                    <a:pt x="561246" y="180248"/>
                  </a:lnTo>
                  <a:lnTo>
                    <a:pt x="561246" y="194027"/>
                  </a:lnTo>
                  <a:lnTo>
                    <a:pt x="536667" y="194027"/>
                  </a:lnTo>
                  <a:lnTo>
                    <a:pt x="536667" y="234248"/>
                  </a:lnTo>
                  <a:cubicBezTo>
                    <a:pt x="536667" y="240951"/>
                    <a:pt x="536667" y="250262"/>
                    <a:pt x="548956" y="250262"/>
                  </a:cubicBezTo>
                  <a:cubicBezTo>
                    <a:pt x="552680" y="250262"/>
                    <a:pt x="556404" y="249517"/>
                    <a:pt x="559756" y="248027"/>
                  </a:cubicBezTo>
                  <a:lnTo>
                    <a:pt x="564225" y="259944"/>
                  </a:lnTo>
                  <a:cubicBezTo>
                    <a:pt x="557894" y="263296"/>
                    <a:pt x="551563" y="264786"/>
                    <a:pt x="544860" y="264786"/>
                  </a:cubicBezTo>
                  <a:cubicBezTo>
                    <a:pt x="537784" y="265158"/>
                    <a:pt x="530708" y="262924"/>
                    <a:pt x="525122" y="258082"/>
                  </a:cubicBezTo>
                  <a:cubicBezTo>
                    <a:pt x="519163" y="251751"/>
                    <a:pt x="519163" y="244675"/>
                    <a:pt x="519163" y="234248"/>
                  </a:cubicBezTo>
                  <a:lnTo>
                    <a:pt x="519163" y="194027"/>
                  </a:lnTo>
                  <a:lnTo>
                    <a:pt x="504639" y="194027"/>
                  </a:lnTo>
                  <a:lnTo>
                    <a:pt x="504639" y="180248"/>
                  </a:lnTo>
                  <a:lnTo>
                    <a:pt x="519163" y="180248"/>
                  </a:lnTo>
                  <a:close/>
                  <a:moveTo>
                    <a:pt x="976114" y="150828"/>
                  </a:moveTo>
                  <a:lnTo>
                    <a:pt x="993617" y="150828"/>
                  </a:lnTo>
                  <a:lnTo>
                    <a:pt x="993617" y="262552"/>
                  </a:lnTo>
                  <a:lnTo>
                    <a:pt x="976114" y="262552"/>
                  </a:lnTo>
                  <a:close/>
                  <a:moveTo>
                    <a:pt x="866252" y="150828"/>
                  </a:moveTo>
                  <a:cubicBezTo>
                    <a:pt x="871838" y="150828"/>
                    <a:pt x="875935" y="155297"/>
                    <a:pt x="875935" y="160883"/>
                  </a:cubicBezTo>
                  <a:cubicBezTo>
                    <a:pt x="875935" y="166097"/>
                    <a:pt x="871838" y="170566"/>
                    <a:pt x="866252" y="170566"/>
                  </a:cubicBezTo>
                  <a:cubicBezTo>
                    <a:pt x="860666" y="170566"/>
                    <a:pt x="856569" y="166097"/>
                    <a:pt x="856569" y="160511"/>
                  </a:cubicBezTo>
                  <a:cubicBezTo>
                    <a:pt x="856569" y="154925"/>
                    <a:pt x="861038" y="150828"/>
                    <a:pt x="866252" y="150828"/>
                  </a:cubicBezTo>
                  <a:close/>
                  <a:moveTo>
                    <a:pt x="834597" y="150828"/>
                  </a:moveTo>
                  <a:cubicBezTo>
                    <a:pt x="840183" y="150828"/>
                    <a:pt x="844652" y="154925"/>
                    <a:pt x="844652" y="160511"/>
                  </a:cubicBezTo>
                  <a:cubicBezTo>
                    <a:pt x="844652" y="166097"/>
                    <a:pt x="840555" y="170566"/>
                    <a:pt x="834969" y="170566"/>
                  </a:cubicBezTo>
                  <a:cubicBezTo>
                    <a:pt x="829383" y="170566"/>
                    <a:pt x="824914" y="166469"/>
                    <a:pt x="824914" y="160883"/>
                  </a:cubicBezTo>
                  <a:cubicBezTo>
                    <a:pt x="824914" y="155297"/>
                    <a:pt x="829011" y="150828"/>
                    <a:pt x="834597" y="150828"/>
                  </a:cubicBezTo>
                  <a:close/>
                  <a:moveTo>
                    <a:pt x="1254307" y="150455"/>
                  </a:moveTo>
                  <a:lnTo>
                    <a:pt x="1254307" y="262179"/>
                  </a:lnTo>
                  <a:lnTo>
                    <a:pt x="1239410" y="262179"/>
                  </a:lnTo>
                  <a:lnTo>
                    <a:pt x="1239410" y="255476"/>
                  </a:lnTo>
                  <a:lnTo>
                    <a:pt x="1237921" y="256593"/>
                  </a:lnTo>
                  <a:cubicBezTo>
                    <a:pt x="1231590" y="261807"/>
                    <a:pt x="1223769" y="264414"/>
                    <a:pt x="1215576" y="264414"/>
                  </a:cubicBezTo>
                  <a:cubicBezTo>
                    <a:pt x="1193604" y="264414"/>
                    <a:pt x="1178707" y="247655"/>
                    <a:pt x="1178707" y="222331"/>
                  </a:cubicBezTo>
                  <a:cubicBezTo>
                    <a:pt x="1178707" y="197007"/>
                    <a:pt x="1195838" y="177641"/>
                    <a:pt x="1218555" y="177641"/>
                  </a:cubicBezTo>
                  <a:cubicBezTo>
                    <a:pt x="1224514" y="177641"/>
                    <a:pt x="1230472" y="178758"/>
                    <a:pt x="1235686" y="181738"/>
                  </a:cubicBezTo>
                  <a:lnTo>
                    <a:pt x="1236804" y="182483"/>
                  </a:lnTo>
                  <a:lnTo>
                    <a:pt x="1236804" y="181365"/>
                  </a:lnTo>
                  <a:lnTo>
                    <a:pt x="1236804" y="150827"/>
                  </a:lnTo>
                  <a:close/>
                  <a:moveTo>
                    <a:pt x="373177" y="150455"/>
                  </a:moveTo>
                  <a:cubicBezTo>
                    <a:pt x="403342" y="150455"/>
                    <a:pt x="424942" y="173545"/>
                    <a:pt x="424942" y="206689"/>
                  </a:cubicBezTo>
                  <a:cubicBezTo>
                    <a:pt x="424942" y="241696"/>
                    <a:pt x="403342" y="264786"/>
                    <a:pt x="372804" y="264786"/>
                  </a:cubicBezTo>
                  <a:cubicBezTo>
                    <a:pt x="342267" y="264786"/>
                    <a:pt x="321039" y="240952"/>
                    <a:pt x="321039" y="207434"/>
                  </a:cubicBezTo>
                  <a:cubicBezTo>
                    <a:pt x="321039" y="173917"/>
                    <a:pt x="342267" y="150455"/>
                    <a:pt x="373177" y="150455"/>
                  </a:cubicBezTo>
                  <a:close/>
                  <a:moveTo>
                    <a:pt x="388446" y="123269"/>
                  </a:moveTo>
                  <a:cubicBezTo>
                    <a:pt x="394032" y="123641"/>
                    <a:pt x="398129" y="128483"/>
                    <a:pt x="397756" y="133697"/>
                  </a:cubicBezTo>
                  <a:cubicBezTo>
                    <a:pt x="397384" y="138538"/>
                    <a:pt x="393660" y="142635"/>
                    <a:pt x="388446" y="143007"/>
                  </a:cubicBezTo>
                  <a:cubicBezTo>
                    <a:pt x="382860" y="142635"/>
                    <a:pt x="378763" y="137793"/>
                    <a:pt x="379135" y="132579"/>
                  </a:cubicBezTo>
                  <a:cubicBezTo>
                    <a:pt x="379508" y="127738"/>
                    <a:pt x="383604" y="123641"/>
                    <a:pt x="388446" y="123269"/>
                  </a:cubicBezTo>
                  <a:close/>
                  <a:moveTo>
                    <a:pt x="357163" y="123269"/>
                  </a:moveTo>
                  <a:cubicBezTo>
                    <a:pt x="362749" y="123269"/>
                    <a:pt x="367218" y="127366"/>
                    <a:pt x="367218" y="132952"/>
                  </a:cubicBezTo>
                  <a:cubicBezTo>
                    <a:pt x="367218" y="132952"/>
                    <a:pt x="367218" y="132952"/>
                    <a:pt x="367218" y="133324"/>
                  </a:cubicBezTo>
                  <a:cubicBezTo>
                    <a:pt x="367218" y="138538"/>
                    <a:pt x="362749" y="142635"/>
                    <a:pt x="357535" y="143007"/>
                  </a:cubicBezTo>
                  <a:cubicBezTo>
                    <a:pt x="351949" y="143007"/>
                    <a:pt x="347480" y="138910"/>
                    <a:pt x="347480" y="133324"/>
                  </a:cubicBezTo>
                  <a:cubicBezTo>
                    <a:pt x="347480" y="127738"/>
                    <a:pt x="351577" y="123269"/>
                    <a:pt x="357163" y="123269"/>
                  </a:cubicBezTo>
                  <a:close/>
                  <a:moveTo>
                    <a:pt x="465535" y="61820"/>
                  </a:moveTo>
                  <a:cubicBezTo>
                    <a:pt x="456224" y="61820"/>
                    <a:pt x="450266" y="68896"/>
                    <a:pt x="450266" y="79324"/>
                  </a:cubicBezTo>
                  <a:cubicBezTo>
                    <a:pt x="450266" y="89007"/>
                    <a:pt x="455852" y="95710"/>
                    <a:pt x="464045" y="95710"/>
                  </a:cubicBezTo>
                  <a:cubicBezTo>
                    <a:pt x="467769" y="95710"/>
                    <a:pt x="471493" y="94220"/>
                    <a:pt x="474845" y="91986"/>
                  </a:cubicBezTo>
                  <a:lnTo>
                    <a:pt x="474845" y="63683"/>
                  </a:lnTo>
                  <a:lnTo>
                    <a:pt x="474473" y="63683"/>
                  </a:lnTo>
                  <a:cubicBezTo>
                    <a:pt x="471493" y="62565"/>
                    <a:pt x="468514" y="61820"/>
                    <a:pt x="465535" y="61820"/>
                  </a:cubicBezTo>
                  <a:close/>
                  <a:moveTo>
                    <a:pt x="546721" y="61448"/>
                  </a:moveTo>
                  <a:cubicBezTo>
                    <a:pt x="538156" y="61448"/>
                    <a:pt x="532942" y="68524"/>
                    <a:pt x="532942" y="78952"/>
                  </a:cubicBezTo>
                  <a:cubicBezTo>
                    <a:pt x="532942" y="89379"/>
                    <a:pt x="538901" y="96828"/>
                    <a:pt x="547094" y="96828"/>
                  </a:cubicBezTo>
                  <a:cubicBezTo>
                    <a:pt x="555287" y="96828"/>
                    <a:pt x="560873" y="89752"/>
                    <a:pt x="560873" y="79324"/>
                  </a:cubicBezTo>
                  <a:cubicBezTo>
                    <a:pt x="560873" y="68897"/>
                    <a:pt x="555287" y="61448"/>
                    <a:pt x="546721" y="61448"/>
                  </a:cubicBezTo>
                  <a:close/>
                  <a:moveTo>
                    <a:pt x="409301" y="61076"/>
                  </a:moveTo>
                  <a:cubicBezTo>
                    <a:pt x="402225" y="61076"/>
                    <a:pt x="397012" y="66290"/>
                    <a:pt x="395894" y="74483"/>
                  </a:cubicBezTo>
                  <a:lnTo>
                    <a:pt x="395894" y="75228"/>
                  </a:lnTo>
                  <a:lnTo>
                    <a:pt x="420474" y="75228"/>
                  </a:lnTo>
                  <a:lnTo>
                    <a:pt x="420474" y="74483"/>
                  </a:lnTo>
                  <a:cubicBezTo>
                    <a:pt x="420474" y="68152"/>
                    <a:pt x="417494" y="61076"/>
                    <a:pt x="409301" y="61076"/>
                  </a:cubicBezTo>
                  <a:close/>
                  <a:moveTo>
                    <a:pt x="500170" y="57724"/>
                  </a:moveTo>
                  <a:lnTo>
                    <a:pt x="509853" y="57724"/>
                  </a:lnTo>
                  <a:lnTo>
                    <a:pt x="509853" y="103531"/>
                  </a:lnTo>
                  <a:lnTo>
                    <a:pt x="500170" y="103531"/>
                  </a:lnTo>
                  <a:close/>
                  <a:moveTo>
                    <a:pt x="606680" y="54000"/>
                  </a:moveTo>
                  <a:cubicBezTo>
                    <a:pt x="611149" y="53628"/>
                    <a:pt x="615246" y="55490"/>
                    <a:pt x="618597" y="58469"/>
                  </a:cubicBezTo>
                  <a:cubicBezTo>
                    <a:pt x="623439" y="63311"/>
                    <a:pt x="623439" y="69269"/>
                    <a:pt x="623439" y="76345"/>
                  </a:cubicBezTo>
                  <a:lnTo>
                    <a:pt x="623439" y="103904"/>
                  </a:lnTo>
                  <a:lnTo>
                    <a:pt x="614128" y="103904"/>
                  </a:lnTo>
                  <a:lnTo>
                    <a:pt x="614128" y="103531"/>
                  </a:lnTo>
                  <a:lnTo>
                    <a:pt x="614128" y="77090"/>
                  </a:lnTo>
                  <a:cubicBezTo>
                    <a:pt x="614128" y="70386"/>
                    <a:pt x="614128" y="66662"/>
                    <a:pt x="611521" y="64428"/>
                  </a:cubicBezTo>
                  <a:cubicBezTo>
                    <a:pt x="609659" y="62938"/>
                    <a:pt x="607425" y="61821"/>
                    <a:pt x="604818" y="62193"/>
                  </a:cubicBezTo>
                  <a:cubicBezTo>
                    <a:pt x="600721" y="62193"/>
                    <a:pt x="596625" y="63683"/>
                    <a:pt x="593273" y="65917"/>
                  </a:cubicBezTo>
                  <a:lnTo>
                    <a:pt x="592901" y="65917"/>
                  </a:lnTo>
                  <a:lnTo>
                    <a:pt x="592901" y="103531"/>
                  </a:lnTo>
                  <a:lnTo>
                    <a:pt x="583218" y="103531"/>
                  </a:lnTo>
                  <a:lnTo>
                    <a:pt x="583218" y="55490"/>
                  </a:lnTo>
                  <a:lnTo>
                    <a:pt x="591411" y="55490"/>
                  </a:lnTo>
                  <a:lnTo>
                    <a:pt x="591411" y="59586"/>
                  </a:lnTo>
                  <a:lnTo>
                    <a:pt x="592528" y="58842"/>
                  </a:lnTo>
                  <a:cubicBezTo>
                    <a:pt x="596625" y="55862"/>
                    <a:pt x="601839" y="54000"/>
                    <a:pt x="606680" y="54000"/>
                  </a:cubicBezTo>
                  <a:close/>
                  <a:moveTo>
                    <a:pt x="547094" y="54000"/>
                  </a:moveTo>
                  <a:cubicBezTo>
                    <a:pt x="561246" y="54000"/>
                    <a:pt x="570183" y="64055"/>
                    <a:pt x="570183" y="79324"/>
                  </a:cubicBezTo>
                  <a:cubicBezTo>
                    <a:pt x="570183" y="94593"/>
                    <a:pt x="559756" y="105021"/>
                    <a:pt x="545977" y="105021"/>
                  </a:cubicBezTo>
                  <a:cubicBezTo>
                    <a:pt x="532197" y="105021"/>
                    <a:pt x="522887" y="94966"/>
                    <a:pt x="522887" y="79697"/>
                  </a:cubicBezTo>
                  <a:cubicBezTo>
                    <a:pt x="522887" y="64428"/>
                    <a:pt x="532570" y="54000"/>
                    <a:pt x="547094" y="54000"/>
                  </a:cubicBezTo>
                  <a:close/>
                  <a:moveTo>
                    <a:pt x="409301" y="54000"/>
                  </a:moveTo>
                  <a:cubicBezTo>
                    <a:pt x="421963" y="54000"/>
                    <a:pt x="429784" y="63310"/>
                    <a:pt x="429412" y="78579"/>
                  </a:cubicBezTo>
                  <a:cubicBezTo>
                    <a:pt x="429412" y="79697"/>
                    <a:pt x="429412" y="80814"/>
                    <a:pt x="429412" y="81186"/>
                  </a:cubicBezTo>
                  <a:cubicBezTo>
                    <a:pt x="429412" y="81559"/>
                    <a:pt x="429412" y="81559"/>
                    <a:pt x="429412" y="81931"/>
                  </a:cubicBezTo>
                  <a:lnTo>
                    <a:pt x="395894" y="81931"/>
                  </a:lnTo>
                  <a:lnTo>
                    <a:pt x="395894" y="82676"/>
                  </a:lnTo>
                  <a:cubicBezTo>
                    <a:pt x="395894" y="83048"/>
                    <a:pt x="395894" y="83793"/>
                    <a:pt x="395894" y="84166"/>
                  </a:cubicBezTo>
                  <a:cubicBezTo>
                    <a:pt x="396267" y="91986"/>
                    <a:pt x="402970" y="97572"/>
                    <a:pt x="410791" y="97200"/>
                  </a:cubicBezTo>
                  <a:cubicBezTo>
                    <a:pt x="415632" y="97200"/>
                    <a:pt x="420101" y="95710"/>
                    <a:pt x="424198" y="93476"/>
                  </a:cubicBezTo>
                  <a:lnTo>
                    <a:pt x="427549" y="99807"/>
                  </a:lnTo>
                  <a:cubicBezTo>
                    <a:pt x="422336" y="102786"/>
                    <a:pt x="416377" y="104648"/>
                    <a:pt x="410046" y="104648"/>
                  </a:cubicBezTo>
                  <a:cubicBezTo>
                    <a:pt x="395894" y="104648"/>
                    <a:pt x="386584" y="94593"/>
                    <a:pt x="386584" y="79697"/>
                  </a:cubicBezTo>
                  <a:cubicBezTo>
                    <a:pt x="386584" y="64800"/>
                    <a:pt x="395894" y="54000"/>
                    <a:pt x="409301" y="54000"/>
                  </a:cubicBezTo>
                  <a:close/>
                  <a:moveTo>
                    <a:pt x="465907" y="53627"/>
                  </a:moveTo>
                  <a:cubicBezTo>
                    <a:pt x="472238" y="54000"/>
                    <a:pt x="478569" y="55489"/>
                    <a:pt x="484528" y="58469"/>
                  </a:cubicBezTo>
                  <a:lnTo>
                    <a:pt x="484528" y="103531"/>
                  </a:lnTo>
                  <a:cubicBezTo>
                    <a:pt x="484528" y="110979"/>
                    <a:pt x="484155" y="116193"/>
                    <a:pt x="479686" y="120662"/>
                  </a:cubicBezTo>
                  <a:cubicBezTo>
                    <a:pt x="474845" y="124758"/>
                    <a:pt x="468886" y="126993"/>
                    <a:pt x="462555" y="126620"/>
                  </a:cubicBezTo>
                  <a:cubicBezTo>
                    <a:pt x="455480" y="126993"/>
                    <a:pt x="448404" y="124758"/>
                    <a:pt x="442445" y="120289"/>
                  </a:cubicBezTo>
                  <a:lnTo>
                    <a:pt x="446542" y="113958"/>
                  </a:lnTo>
                  <a:cubicBezTo>
                    <a:pt x="451011" y="116938"/>
                    <a:pt x="456224" y="118800"/>
                    <a:pt x="461438" y="119172"/>
                  </a:cubicBezTo>
                  <a:cubicBezTo>
                    <a:pt x="464790" y="119172"/>
                    <a:pt x="468514" y="117683"/>
                    <a:pt x="471121" y="115448"/>
                  </a:cubicBezTo>
                  <a:cubicBezTo>
                    <a:pt x="474473" y="112469"/>
                    <a:pt x="474845" y="108372"/>
                    <a:pt x="474845" y="103531"/>
                  </a:cubicBezTo>
                  <a:lnTo>
                    <a:pt x="474845" y="99807"/>
                  </a:lnTo>
                  <a:lnTo>
                    <a:pt x="473728" y="100179"/>
                  </a:lnTo>
                  <a:lnTo>
                    <a:pt x="473355" y="100551"/>
                  </a:lnTo>
                  <a:cubicBezTo>
                    <a:pt x="470004" y="102414"/>
                    <a:pt x="465907" y="103531"/>
                    <a:pt x="461811" y="103531"/>
                  </a:cubicBezTo>
                  <a:cubicBezTo>
                    <a:pt x="447286" y="103531"/>
                    <a:pt x="440583" y="91241"/>
                    <a:pt x="440583" y="79696"/>
                  </a:cubicBezTo>
                  <a:cubicBezTo>
                    <a:pt x="440583" y="78951"/>
                    <a:pt x="440583" y="78579"/>
                    <a:pt x="440583" y="77834"/>
                  </a:cubicBezTo>
                  <a:cubicBezTo>
                    <a:pt x="440955" y="64055"/>
                    <a:pt x="452128" y="53255"/>
                    <a:pt x="465907" y="53627"/>
                  </a:cubicBezTo>
                  <a:close/>
                  <a:moveTo>
                    <a:pt x="342267" y="45807"/>
                  </a:moveTo>
                  <a:lnTo>
                    <a:pt x="342267" y="68152"/>
                  </a:lnTo>
                  <a:lnTo>
                    <a:pt x="347480" y="68152"/>
                  </a:lnTo>
                  <a:cubicBezTo>
                    <a:pt x="353067" y="68152"/>
                    <a:pt x="357536" y="67780"/>
                    <a:pt x="360887" y="64800"/>
                  </a:cubicBezTo>
                  <a:cubicBezTo>
                    <a:pt x="364984" y="60331"/>
                    <a:pt x="364984" y="53628"/>
                    <a:pt x="361260" y="48786"/>
                  </a:cubicBezTo>
                  <a:cubicBezTo>
                    <a:pt x="358280" y="46552"/>
                    <a:pt x="354556" y="45435"/>
                    <a:pt x="350832" y="45807"/>
                  </a:cubicBezTo>
                  <a:close/>
                  <a:moveTo>
                    <a:pt x="505011" y="37986"/>
                  </a:moveTo>
                  <a:cubicBezTo>
                    <a:pt x="508362" y="37986"/>
                    <a:pt x="510969" y="40593"/>
                    <a:pt x="510969" y="43945"/>
                  </a:cubicBezTo>
                  <a:cubicBezTo>
                    <a:pt x="510969" y="46924"/>
                    <a:pt x="508362" y="49531"/>
                    <a:pt x="505011" y="49531"/>
                  </a:cubicBezTo>
                  <a:cubicBezTo>
                    <a:pt x="501659" y="49531"/>
                    <a:pt x="499052" y="46924"/>
                    <a:pt x="499052" y="43945"/>
                  </a:cubicBezTo>
                  <a:cubicBezTo>
                    <a:pt x="499052" y="40593"/>
                    <a:pt x="501659" y="37986"/>
                    <a:pt x="505011" y="37986"/>
                  </a:cubicBezTo>
                  <a:close/>
                  <a:moveTo>
                    <a:pt x="331839" y="37614"/>
                  </a:moveTo>
                  <a:lnTo>
                    <a:pt x="348970" y="37614"/>
                  </a:lnTo>
                  <a:cubicBezTo>
                    <a:pt x="357536" y="37614"/>
                    <a:pt x="363867" y="37986"/>
                    <a:pt x="368708" y="42828"/>
                  </a:cubicBezTo>
                  <a:cubicBezTo>
                    <a:pt x="372060" y="46180"/>
                    <a:pt x="373922" y="51021"/>
                    <a:pt x="373922" y="55862"/>
                  </a:cubicBezTo>
                  <a:cubicBezTo>
                    <a:pt x="374294" y="59959"/>
                    <a:pt x="372804" y="64428"/>
                    <a:pt x="369825" y="67407"/>
                  </a:cubicBezTo>
                  <a:cubicBezTo>
                    <a:pt x="366846" y="70386"/>
                    <a:pt x="363122" y="72248"/>
                    <a:pt x="359025" y="72621"/>
                  </a:cubicBezTo>
                  <a:cubicBezTo>
                    <a:pt x="361632" y="72993"/>
                    <a:pt x="363867" y="74483"/>
                    <a:pt x="365729" y="76345"/>
                  </a:cubicBezTo>
                  <a:cubicBezTo>
                    <a:pt x="367591" y="78952"/>
                    <a:pt x="369080" y="81559"/>
                    <a:pt x="370198" y="84538"/>
                  </a:cubicBezTo>
                  <a:lnTo>
                    <a:pt x="378391" y="103531"/>
                  </a:lnTo>
                  <a:lnTo>
                    <a:pt x="367591" y="103531"/>
                  </a:lnTo>
                  <a:lnTo>
                    <a:pt x="359770" y="86028"/>
                  </a:lnTo>
                  <a:cubicBezTo>
                    <a:pt x="355301" y="76345"/>
                    <a:pt x="352694" y="75973"/>
                    <a:pt x="345246" y="75973"/>
                  </a:cubicBezTo>
                  <a:lnTo>
                    <a:pt x="341894" y="75973"/>
                  </a:lnTo>
                  <a:lnTo>
                    <a:pt x="341894" y="103531"/>
                  </a:lnTo>
                  <a:lnTo>
                    <a:pt x="331839" y="103531"/>
                  </a:lnTo>
                  <a:close/>
                  <a:moveTo>
                    <a:pt x="131481" y="12290"/>
                  </a:moveTo>
                  <a:cubicBezTo>
                    <a:pt x="122915" y="18248"/>
                    <a:pt x="116957" y="27186"/>
                    <a:pt x="113605" y="36869"/>
                  </a:cubicBezTo>
                  <a:cubicBezTo>
                    <a:pt x="110253" y="30166"/>
                    <a:pt x="102805" y="18621"/>
                    <a:pt x="96846" y="17876"/>
                  </a:cubicBezTo>
                  <a:cubicBezTo>
                    <a:pt x="90143" y="21972"/>
                    <a:pt x="89398" y="41338"/>
                    <a:pt x="92377" y="52883"/>
                  </a:cubicBezTo>
                  <a:cubicBezTo>
                    <a:pt x="83439" y="44317"/>
                    <a:pt x="67053" y="35007"/>
                    <a:pt x="60722" y="38731"/>
                  </a:cubicBezTo>
                  <a:cubicBezTo>
                    <a:pt x="58115" y="44690"/>
                    <a:pt x="63702" y="56607"/>
                    <a:pt x="67798" y="62938"/>
                  </a:cubicBezTo>
                  <a:cubicBezTo>
                    <a:pt x="58488" y="60703"/>
                    <a:pt x="43964" y="62193"/>
                    <a:pt x="38005" y="65917"/>
                  </a:cubicBezTo>
                  <a:cubicBezTo>
                    <a:pt x="45081" y="73738"/>
                    <a:pt x="54391" y="78579"/>
                    <a:pt x="64446" y="80069"/>
                  </a:cubicBezTo>
                  <a:cubicBezTo>
                    <a:pt x="74502" y="82303"/>
                    <a:pt x="84557" y="84538"/>
                    <a:pt x="90888" y="91614"/>
                  </a:cubicBezTo>
                  <a:cubicBezTo>
                    <a:pt x="103550" y="106138"/>
                    <a:pt x="132970" y="139655"/>
                    <a:pt x="134460" y="141145"/>
                  </a:cubicBezTo>
                  <a:cubicBezTo>
                    <a:pt x="132598" y="140772"/>
                    <a:pt x="88281" y="132207"/>
                    <a:pt x="69288" y="128483"/>
                  </a:cubicBezTo>
                  <a:cubicBezTo>
                    <a:pt x="59605" y="126621"/>
                    <a:pt x="52529" y="118800"/>
                    <a:pt x="45826" y="111352"/>
                  </a:cubicBezTo>
                  <a:cubicBezTo>
                    <a:pt x="39495" y="103531"/>
                    <a:pt x="30557" y="98317"/>
                    <a:pt x="20874" y="96083"/>
                  </a:cubicBezTo>
                  <a:cubicBezTo>
                    <a:pt x="20502" y="103159"/>
                    <a:pt x="26088" y="116566"/>
                    <a:pt x="32791" y="123641"/>
                  </a:cubicBezTo>
                  <a:cubicBezTo>
                    <a:pt x="25715" y="123269"/>
                    <a:pt x="12309" y="124014"/>
                    <a:pt x="8957" y="128483"/>
                  </a:cubicBezTo>
                  <a:cubicBezTo>
                    <a:pt x="9329" y="135931"/>
                    <a:pt x="25715" y="146359"/>
                    <a:pt x="37260" y="149710"/>
                  </a:cubicBezTo>
                  <a:cubicBezTo>
                    <a:pt x="25715" y="153062"/>
                    <a:pt x="9329" y="163490"/>
                    <a:pt x="8957" y="170938"/>
                  </a:cubicBezTo>
                  <a:cubicBezTo>
                    <a:pt x="11936" y="175407"/>
                    <a:pt x="25715" y="176152"/>
                    <a:pt x="32791" y="175779"/>
                  </a:cubicBezTo>
                  <a:cubicBezTo>
                    <a:pt x="26460" y="182855"/>
                    <a:pt x="20874" y="196262"/>
                    <a:pt x="20874" y="203338"/>
                  </a:cubicBezTo>
                  <a:cubicBezTo>
                    <a:pt x="30557" y="201476"/>
                    <a:pt x="39122" y="195890"/>
                    <a:pt x="45453" y="188069"/>
                  </a:cubicBezTo>
                  <a:cubicBezTo>
                    <a:pt x="52157" y="180248"/>
                    <a:pt x="59233" y="172428"/>
                    <a:pt x="68915" y="170566"/>
                  </a:cubicBezTo>
                  <a:cubicBezTo>
                    <a:pt x="87908" y="166841"/>
                    <a:pt x="131853" y="158276"/>
                    <a:pt x="134088" y="157903"/>
                  </a:cubicBezTo>
                  <a:cubicBezTo>
                    <a:pt x="132598" y="159393"/>
                    <a:pt x="103177" y="192910"/>
                    <a:pt x="90515" y="207434"/>
                  </a:cubicBezTo>
                  <a:cubicBezTo>
                    <a:pt x="84184" y="214883"/>
                    <a:pt x="74129" y="216745"/>
                    <a:pt x="64074" y="218979"/>
                  </a:cubicBezTo>
                  <a:cubicBezTo>
                    <a:pt x="53646" y="220469"/>
                    <a:pt x="44336" y="225310"/>
                    <a:pt x="37633" y="233131"/>
                  </a:cubicBezTo>
                  <a:cubicBezTo>
                    <a:pt x="43591" y="236483"/>
                    <a:pt x="58115" y="238345"/>
                    <a:pt x="67426" y="236110"/>
                  </a:cubicBezTo>
                  <a:cubicBezTo>
                    <a:pt x="63702" y="242069"/>
                    <a:pt x="57371" y="254359"/>
                    <a:pt x="58860" y="259572"/>
                  </a:cubicBezTo>
                  <a:cubicBezTo>
                    <a:pt x="65936" y="263297"/>
                    <a:pt x="81950" y="255103"/>
                    <a:pt x="91260" y="246166"/>
                  </a:cubicBezTo>
                  <a:cubicBezTo>
                    <a:pt x="88281" y="258455"/>
                    <a:pt x="89398" y="276331"/>
                    <a:pt x="96102" y="280800"/>
                  </a:cubicBezTo>
                  <a:cubicBezTo>
                    <a:pt x="101688" y="280055"/>
                    <a:pt x="109136" y="268138"/>
                    <a:pt x="112488" y="261807"/>
                  </a:cubicBezTo>
                  <a:cubicBezTo>
                    <a:pt x="115839" y="271490"/>
                    <a:pt x="122170" y="280055"/>
                    <a:pt x="130364" y="286386"/>
                  </a:cubicBezTo>
                  <a:cubicBezTo>
                    <a:pt x="133715" y="276703"/>
                    <a:pt x="133343" y="266276"/>
                    <a:pt x="129619" y="256593"/>
                  </a:cubicBezTo>
                  <a:cubicBezTo>
                    <a:pt x="126639" y="247283"/>
                    <a:pt x="123660" y="237600"/>
                    <a:pt x="126639" y="228290"/>
                  </a:cubicBezTo>
                  <a:cubicBezTo>
                    <a:pt x="132970" y="209669"/>
                    <a:pt x="147122" y="167586"/>
                    <a:pt x="147867" y="165724"/>
                  </a:cubicBezTo>
                  <a:cubicBezTo>
                    <a:pt x="148612" y="167959"/>
                    <a:pt x="162764" y="209669"/>
                    <a:pt x="169095" y="228290"/>
                  </a:cubicBezTo>
                  <a:cubicBezTo>
                    <a:pt x="172446" y="237228"/>
                    <a:pt x="169095" y="247283"/>
                    <a:pt x="166115" y="256593"/>
                  </a:cubicBezTo>
                  <a:cubicBezTo>
                    <a:pt x="162391" y="266276"/>
                    <a:pt x="162019" y="276703"/>
                    <a:pt x="165370" y="286386"/>
                  </a:cubicBezTo>
                  <a:cubicBezTo>
                    <a:pt x="173936" y="280055"/>
                    <a:pt x="179895" y="271490"/>
                    <a:pt x="183246" y="261807"/>
                  </a:cubicBezTo>
                  <a:cubicBezTo>
                    <a:pt x="186598" y="268510"/>
                    <a:pt x="194046" y="280055"/>
                    <a:pt x="199632" y="280800"/>
                  </a:cubicBezTo>
                  <a:cubicBezTo>
                    <a:pt x="206336" y="276703"/>
                    <a:pt x="207826" y="258828"/>
                    <a:pt x="204474" y="246166"/>
                  </a:cubicBezTo>
                  <a:cubicBezTo>
                    <a:pt x="213784" y="255476"/>
                    <a:pt x="229798" y="263297"/>
                    <a:pt x="236874" y="259572"/>
                  </a:cubicBezTo>
                  <a:cubicBezTo>
                    <a:pt x="239108" y="254359"/>
                    <a:pt x="232777" y="242069"/>
                    <a:pt x="229053" y="236110"/>
                  </a:cubicBezTo>
                  <a:cubicBezTo>
                    <a:pt x="238363" y="238345"/>
                    <a:pt x="252888" y="236855"/>
                    <a:pt x="258846" y="233131"/>
                  </a:cubicBezTo>
                  <a:cubicBezTo>
                    <a:pt x="252143" y="225310"/>
                    <a:pt x="242460" y="220469"/>
                    <a:pt x="232405" y="218979"/>
                  </a:cubicBezTo>
                  <a:cubicBezTo>
                    <a:pt x="222350" y="216745"/>
                    <a:pt x="212294" y="214510"/>
                    <a:pt x="205963" y="207434"/>
                  </a:cubicBezTo>
                  <a:cubicBezTo>
                    <a:pt x="193301" y="192910"/>
                    <a:pt x="163881" y="159393"/>
                    <a:pt x="162391" y="157903"/>
                  </a:cubicBezTo>
                  <a:cubicBezTo>
                    <a:pt x="164253" y="158276"/>
                    <a:pt x="208570" y="166841"/>
                    <a:pt x="227563" y="170566"/>
                  </a:cubicBezTo>
                  <a:cubicBezTo>
                    <a:pt x="237246" y="172428"/>
                    <a:pt x="244322" y="180248"/>
                    <a:pt x="251025" y="187697"/>
                  </a:cubicBezTo>
                  <a:cubicBezTo>
                    <a:pt x="257357" y="195517"/>
                    <a:pt x="266294" y="200731"/>
                    <a:pt x="275977" y="202966"/>
                  </a:cubicBezTo>
                  <a:cubicBezTo>
                    <a:pt x="276350" y="195890"/>
                    <a:pt x="270763" y="182483"/>
                    <a:pt x="264060" y="175407"/>
                  </a:cubicBezTo>
                  <a:cubicBezTo>
                    <a:pt x="271136" y="175779"/>
                    <a:pt x="284543" y="175034"/>
                    <a:pt x="289384" y="170938"/>
                  </a:cubicBezTo>
                  <a:cubicBezTo>
                    <a:pt x="289384" y="163490"/>
                    <a:pt x="272625" y="153062"/>
                    <a:pt x="261081" y="149710"/>
                  </a:cubicBezTo>
                  <a:cubicBezTo>
                    <a:pt x="272625" y="146359"/>
                    <a:pt x="289012" y="135931"/>
                    <a:pt x="289384" y="128483"/>
                  </a:cubicBezTo>
                  <a:cubicBezTo>
                    <a:pt x="286032" y="124014"/>
                    <a:pt x="272625" y="123269"/>
                    <a:pt x="265550" y="123641"/>
                  </a:cubicBezTo>
                  <a:cubicBezTo>
                    <a:pt x="271881" y="116566"/>
                    <a:pt x="277467" y="103159"/>
                    <a:pt x="277467" y="96083"/>
                  </a:cubicBezTo>
                  <a:cubicBezTo>
                    <a:pt x="267412" y="97945"/>
                    <a:pt x="258846" y="103531"/>
                    <a:pt x="252515" y="111352"/>
                  </a:cubicBezTo>
                  <a:cubicBezTo>
                    <a:pt x="245812" y="118800"/>
                    <a:pt x="238736" y="126621"/>
                    <a:pt x="229053" y="128483"/>
                  </a:cubicBezTo>
                  <a:cubicBezTo>
                    <a:pt x="210060" y="132207"/>
                    <a:pt x="165743" y="140772"/>
                    <a:pt x="163881" y="141145"/>
                  </a:cubicBezTo>
                  <a:cubicBezTo>
                    <a:pt x="165370" y="139655"/>
                    <a:pt x="194791" y="106138"/>
                    <a:pt x="207453" y="91614"/>
                  </a:cubicBezTo>
                  <a:cubicBezTo>
                    <a:pt x="213784" y="84166"/>
                    <a:pt x="223839" y="82303"/>
                    <a:pt x="233894" y="80069"/>
                  </a:cubicBezTo>
                  <a:cubicBezTo>
                    <a:pt x="244322" y="78952"/>
                    <a:pt x="253632" y="73738"/>
                    <a:pt x="260336" y="65917"/>
                  </a:cubicBezTo>
                  <a:cubicBezTo>
                    <a:pt x="254005" y="62193"/>
                    <a:pt x="239853" y="60703"/>
                    <a:pt x="230543" y="62938"/>
                  </a:cubicBezTo>
                  <a:cubicBezTo>
                    <a:pt x="234639" y="56607"/>
                    <a:pt x="240226" y="44690"/>
                    <a:pt x="237619" y="38731"/>
                  </a:cubicBezTo>
                  <a:cubicBezTo>
                    <a:pt x="231288" y="35379"/>
                    <a:pt x="214529" y="44317"/>
                    <a:pt x="205963" y="52883"/>
                  </a:cubicBezTo>
                  <a:cubicBezTo>
                    <a:pt x="208943" y="41338"/>
                    <a:pt x="207826" y="21600"/>
                    <a:pt x="201495" y="17876"/>
                  </a:cubicBezTo>
                  <a:cubicBezTo>
                    <a:pt x="195536" y="18621"/>
                    <a:pt x="187715" y="30166"/>
                    <a:pt x="184363" y="36869"/>
                  </a:cubicBezTo>
                  <a:cubicBezTo>
                    <a:pt x="181384" y="27559"/>
                    <a:pt x="172819" y="16014"/>
                    <a:pt x="166488" y="12290"/>
                  </a:cubicBezTo>
                  <a:cubicBezTo>
                    <a:pt x="163136" y="21972"/>
                    <a:pt x="163508" y="32400"/>
                    <a:pt x="167232" y="42083"/>
                  </a:cubicBezTo>
                  <a:cubicBezTo>
                    <a:pt x="170212" y="51393"/>
                    <a:pt x="173191" y="61076"/>
                    <a:pt x="170212" y="70386"/>
                  </a:cubicBezTo>
                  <a:cubicBezTo>
                    <a:pt x="164253" y="89007"/>
                    <a:pt x="149729" y="131090"/>
                    <a:pt x="148984" y="132952"/>
                  </a:cubicBezTo>
                  <a:cubicBezTo>
                    <a:pt x="148239" y="130717"/>
                    <a:pt x="134088" y="89007"/>
                    <a:pt x="127757" y="70386"/>
                  </a:cubicBezTo>
                  <a:cubicBezTo>
                    <a:pt x="124405" y="61448"/>
                    <a:pt x="127757" y="51393"/>
                    <a:pt x="130736" y="42083"/>
                  </a:cubicBezTo>
                  <a:cubicBezTo>
                    <a:pt x="134460" y="32772"/>
                    <a:pt x="134833" y="21972"/>
                    <a:pt x="131481" y="12290"/>
                  </a:cubicBezTo>
                  <a:close/>
                  <a:moveTo>
                    <a:pt x="134833" y="0"/>
                  </a:moveTo>
                  <a:cubicBezTo>
                    <a:pt x="151591" y="32772"/>
                    <a:pt x="131853" y="41338"/>
                    <a:pt x="134833" y="67779"/>
                  </a:cubicBezTo>
                  <a:cubicBezTo>
                    <a:pt x="138557" y="78952"/>
                    <a:pt x="144515" y="96828"/>
                    <a:pt x="148239" y="107255"/>
                  </a:cubicBezTo>
                  <a:cubicBezTo>
                    <a:pt x="152336" y="94966"/>
                    <a:pt x="157922" y="78207"/>
                    <a:pt x="161646" y="67779"/>
                  </a:cubicBezTo>
                  <a:cubicBezTo>
                    <a:pt x="164253" y="40966"/>
                    <a:pt x="144888" y="32400"/>
                    <a:pt x="161646" y="0"/>
                  </a:cubicBezTo>
                  <a:cubicBezTo>
                    <a:pt x="170584" y="4469"/>
                    <a:pt x="178777" y="11172"/>
                    <a:pt x="184363" y="19738"/>
                  </a:cubicBezTo>
                  <a:cubicBezTo>
                    <a:pt x="190322" y="12662"/>
                    <a:pt x="196281" y="8938"/>
                    <a:pt x="202612" y="9310"/>
                  </a:cubicBezTo>
                  <a:cubicBezTo>
                    <a:pt x="208943" y="12662"/>
                    <a:pt x="214157" y="21228"/>
                    <a:pt x="214901" y="34634"/>
                  </a:cubicBezTo>
                  <a:cubicBezTo>
                    <a:pt x="227191" y="27931"/>
                    <a:pt x="236501" y="29048"/>
                    <a:pt x="242088" y="32400"/>
                  </a:cubicBezTo>
                  <a:cubicBezTo>
                    <a:pt x="246557" y="38731"/>
                    <a:pt x="244322" y="49159"/>
                    <a:pt x="242832" y="53255"/>
                  </a:cubicBezTo>
                  <a:cubicBezTo>
                    <a:pt x="253260" y="53628"/>
                    <a:pt x="262943" y="57352"/>
                    <a:pt x="271136" y="62938"/>
                  </a:cubicBezTo>
                  <a:cubicBezTo>
                    <a:pt x="251770" y="93848"/>
                    <a:pt x="233894" y="81186"/>
                    <a:pt x="212294" y="96828"/>
                  </a:cubicBezTo>
                  <a:cubicBezTo>
                    <a:pt x="204101" y="106138"/>
                    <a:pt x="190322" y="121779"/>
                    <a:pt x="184736" y="128110"/>
                  </a:cubicBezTo>
                  <a:cubicBezTo>
                    <a:pt x="195536" y="125876"/>
                    <a:pt x="214157" y="122152"/>
                    <a:pt x="226074" y="119917"/>
                  </a:cubicBezTo>
                  <a:cubicBezTo>
                    <a:pt x="250281" y="109490"/>
                    <a:pt x="248046" y="87890"/>
                    <a:pt x="284543" y="85655"/>
                  </a:cubicBezTo>
                  <a:cubicBezTo>
                    <a:pt x="285660" y="95710"/>
                    <a:pt x="283798" y="106138"/>
                    <a:pt x="279329" y="115448"/>
                  </a:cubicBezTo>
                  <a:cubicBezTo>
                    <a:pt x="285288" y="116566"/>
                    <a:pt x="293481" y="119172"/>
                    <a:pt x="296460" y="125876"/>
                  </a:cubicBezTo>
                  <a:cubicBezTo>
                    <a:pt x="296460" y="133324"/>
                    <a:pt x="291991" y="141890"/>
                    <a:pt x="280074" y="149338"/>
                  </a:cubicBezTo>
                  <a:cubicBezTo>
                    <a:pt x="291619" y="156786"/>
                    <a:pt x="296832" y="165724"/>
                    <a:pt x="296460" y="173172"/>
                  </a:cubicBezTo>
                  <a:cubicBezTo>
                    <a:pt x="293481" y="179876"/>
                    <a:pt x="285660" y="182483"/>
                    <a:pt x="279329" y="183600"/>
                  </a:cubicBezTo>
                  <a:cubicBezTo>
                    <a:pt x="283798" y="192910"/>
                    <a:pt x="285660" y="203338"/>
                    <a:pt x="284543" y="213393"/>
                  </a:cubicBezTo>
                  <a:cubicBezTo>
                    <a:pt x="248791" y="211531"/>
                    <a:pt x="249908" y="189559"/>
                    <a:pt x="226074" y="179131"/>
                  </a:cubicBezTo>
                  <a:cubicBezTo>
                    <a:pt x="214529" y="176897"/>
                    <a:pt x="195536" y="173172"/>
                    <a:pt x="184736" y="170938"/>
                  </a:cubicBezTo>
                  <a:cubicBezTo>
                    <a:pt x="192184" y="179131"/>
                    <a:pt x="204474" y="193283"/>
                    <a:pt x="212294" y="202221"/>
                  </a:cubicBezTo>
                  <a:cubicBezTo>
                    <a:pt x="233894" y="217862"/>
                    <a:pt x="251398" y="205200"/>
                    <a:pt x="271136" y="236110"/>
                  </a:cubicBezTo>
                  <a:cubicBezTo>
                    <a:pt x="262943" y="241697"/>
                    <a:pt x="253260" y="245048"/>
                    <a:pt x="243205" y="245793"/>
                  </a:cubicBezTo>
                  <a:cubicBezTo>
                    <a:pt x="245812" y="251752"/>
                    <a:pt x="247301" y="259945"/>
                    <a:pt x="243205" y="265903"/>
                  </a:cubicBezTo>
                  <a:cubicBezTo>
                    <a:pt x="236874" y="269628"/>
                    <a:pt x="226819" y="270000"/>
                    <a:pt x="214901" y="264041"/>
                  </a:cubicBezTo>
                  <a:cubicBezTo>
                    <a:pt x="214157" y="277448"/>
                    <a:pt x="208570" y="285641"/>
                    <a:pt x="202239" y="289366"/>
                  </a:cubicBezTo>
                  <a:cubicBezTo>
                    <a:pt x="194791" y="290110"/>
                    <a:pt x="187715" y="283407"/>
                    <a:pt x="184363" y="278938"/>
                  </a:cubicBezTo>
                  <a:cubicBezTo>
                    <a:pt x="178777" y="287503"/>
                    <a:pt x="170957" y="294207"/>
                    <a:pt x="161646" y="298676"/>
                  </a:cubicBezTo>
                  <a:cubicBezTo>
                    <a:pt x="144888" y="266648"/>
                    <a:pt x="164253" y="257338"/>
                    <a:pt x="161646" y="230897"/>
                  </a:cubicBezTo>
                  <a:cubicBezTo>
                    <a:pt x="157922" y="219724"/>
                    <a:pt x="151964" y="201848"/>
                    <a:pt x="148239" y="191421"/>
                  </a:cubicBezTo>
                  <a:cubicBezTo>
                    <a:pt x="144143" y="203710"/>
                    <a:pt x="138557" y="220469"/>
                    <a:pt x="134833" y="230897"/>
                  </a:cubicBezTo>
                  <a:cubicBezTo>
                    <a:pt x="131853" y="257710"/>
                    <a:pt x="151591" y="265903"/>
                    <a:pt x="134833" y="298676"/>
                  </a:cubicBezTo>
                  <a:cubicBezTo>
                    <a:pt x="125522" y="294207"/>
                    <a:pt x="117701" y="287503"/>
                    <a:pt x="112115" y="278938"/>
                  </a:cubicBezTo>
                  <a:cubicBezTo>
                    <a:pt x="108764" y="283407"/>
                    <a:pt x="101688" y="290110"/>
                    <a:pt x="94239" y="289366"/>
                  </a:cubicBezTo>
                  <a:cubicBezTo>
                    <a:pt x="87536" y="286014"/>
                    <a:pt x="82322" y="277448"/>
                    <a:pt x="81577" y="264041"/>
                  </a:cubicBezTo>
                  <a:cubicBezTo>
                    <a:pt x="69660" y="270372"/>
                    <a:pt x="59605" y="269628"/>
                    <a:pt x="53274" y="265903"/>
                  </a:cubicBezTo>
                  <a:cubicBezTo>
                    <a:pt x="49177" y="259945"/>
                    <a:pt x="51040" y="251752"/>
                    <a:pt x="53274" y="245793"/>
                  </a:cubicBezTo>
                  <a:cubicBezTo>
                    <a:pt x="43219" y="245421"/>
                    <a:pt x="33536" y="241697"/>
                    <a:pt x="25343" y="236110"/>
                  </a:cubicBezTo>
                  <a:cubicBezTo>
                    <a:pt x="44708" y="205200"/>
                    <a:pt x="62584" y="217862"/>
                    <a:pt x="84184" y="202221"/>
                  </a:cubicBezTo>
                  <a:cubicBezTo>
                    <a:pt x="92005" y="193283"/>
                    <a:pt x="104295" y="179131"/>
                    <a:pt x="111743" y="170938"/>
                  </a:cubicBezTo>
                  <a:cubicBezTo>
                    <a:pt x="98708" y="173545"/>
                    <a:pt x="81205" y="176897"/>
                    <a:pt x="70405" y="179131"/>
                  </a:cubicBezTo>
                  <a:cubicBezTo>
                    <a:pt x="46198" y="189559"/>
                    <a:pt x="47688" y="211531"/>
                    <a:pt x="11936" y="213393"/>
                  </a:cubicBezTo>
                  <a:cubicBezTo>
                    <a:pt x="10819" y="203338"/>
                    <a:pt x="12681" y="192910"/>
                    <a:pt x="17150" y="183600"/>
                  </a:cubicBezTo>
                  <a:cubicBezTo>
                    <a:pt x="11191" y="182483"/>
                    <a:pt x="2998" y="179876"/>
                    <a:pt x="19" y="173172"/>
                  </a:cubicBezTo>
                  <a:cubicBezTo>
                    <a:pt x="-354" y="165724"/>
                    <a:pt x="4488" y="157159"/>
                    <a:pt x="16405" y="149710"/>
                  </a:cubicBezTo>
                  <a:cubicBezTo>
                    <a:pt x="4488" y="142262"/>
                    <a:pt x="19" y="133324"/>
                    <a:pt x="19" y="126248"/>
                  </a:cubicBezTo>
                  <a:cubicBezTo>
                    <a:pt x="2998" y="119545"/>
                    <a:pt x="10819" y="116938"/>
                    <a:pt x="17150" y="115821"/>
                  </a:cubicBezTo>
                  <a:cubicBezTo>
                    <a:pt x="12681" y="106510"/>
                    <a:pt x="10819" y="96083"/>
                    <a:pt x="11936" y="86028"/>
                  </a:cubicBezTo>
                  <a:cubicBezTo>
                    <a:pt x="48433" y="88262"/>
                    <a:pt x="46571" y="109862"/>
                    <a:pt x="70405" y="120290"/>
                  </a:cubicBezTo>
                  <a:cubicBezTo>
                    <a:pt x="81950" y="122897"/>
                    <a:pt x="100943" y="126248"/>
                    <a:pt x="111743" y="128483"/>
                  </a:cubicBezTo>
                  <a:cubicBezTo>
                    <a:pt x="106157" y="122524"/>
                    <a:pt x="92377" y="106510"/>
                    <a:pt x="84184" y="97200"/>
                  </a:cubicBezTo>
                  <a:cubicBezTo>
                    <a:pt x="62584" y="81559"/>
                    <a:pt x="45081" y="94593"/>
                    <a:pt x="25343" y="63683"/>
                  </a:cubicBezTo>
                  <a:cubicBezTo>
                    <a:pt x="33908" y="57724"/>
                    <a:pt x="43591" y="54372"/>
                    <a:pt x="53646" y="53628"/>
                  </a:cubicBezTo>
                  <a:cubicBezTo>
                    <a:pt x="52157" y="49159"/>
                    <a:pt x="49922" y="39103"/>
                    <a:pt x="54391" y="32400"/>
                  </a:cubicBezTo>
                  <a:cubicBezTo>
                    <a:pt x="59977" y="28676"/>
                    <a:pt x="68915" y="27931"/>
                    <a:pt x="81577" y="34634"/>
                  </a:cubicBezTo>
                  <a:cubicBezTo>
                    <a:pt x="82322" y="21228"/>
                    <a:pt x="87536" y="12662"/>
                    <a:pt x="93867" y="9310"/>
                  </a:cubicBezTo>
                  <a:cubicBezTo>
                    <a:pt x="100198" y="8938"/>
                    <a:pt x="106157" y="12662"/>
                    <a:pt x="112115" y="19738"/>
                  </a:cubicBezTo>
                  <a:cubicBezTo>
                    <a:pt x="117701" y="11172"/>
                    <a:pt x="125522" y="4469"/>
                    <a:pt x="134833" y="0"/>
                  </a:cubicBezTo>
                  <a:close/>
                </a:path>
              </a:pathLst>
            </a:custGeom>
            <a:solidFill>
              <a:srgbClr val="FFFFFF"/>
            </a:solidFill>
            <a:ln w="370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sv-SE"/>
            </a:p>
          </p:txBody>
        </p:sp>
      </p:grpSp>
      <p:grpSp>
        <p:nvGrpSpPr>
          <p:cNvPr id="16" name="Folktandvården" hidden="1">
            <a:extLst>
              <a:ext uri="{FF2B5EF4-FFF2-40B4-BE49-F238E27FC236}">
                <a16:creationId xmlns:a16="http://schemas.microsoft.com/office/drawing/2014/main" id="{746F078E-D579-46C7-A623-9E12CB9705B6}"/>
              </a:ext>
            </a:extLst>
          </p:cNvPr>
          <p:cNvGrpSpPr/>
          <p:nvPr userDrawn="1"/>
        </p:nvGrpSpPr>
        <p:grpSpPr>
          <a:xfrm>
            <a:off x="9987525" y="6231440"/>
            <a:ext cx="2204474" cy="433293"/>
            <a:chOff x="9987525" y="6231440"/>
            <a:chExt cx="2204474" cy="433293"/>
          </a:xfrm>
        </p:grpSpPr>
        <p:sp>
          <p:nvSpPr>
            <p:cNvPr id="20" name="Rektangel 19">
              <a:extLst>
                <a:ext uri="{FF2B5EF4-FFF2-40B4-BE49-F238E27FC236}">
                  <a16:creationId xmlns:a16="http://schemas.microsoft.com/office/drawing/2014/main" id="{1A51712D-2CB1-4F81-AFD7-FD0CE13F0351}"/>
                </a:ext>
              </a:extLst>
            </p:cNvPr>
            <p:cNvSpPr/>
            <p:nvPr userDrawn="1"/>
          </p:nvSpPr>
          <p:spPr>
            <a:xfrm>
              <a:off x="11604170" y="6231440"/>
              <a:ext cx="587829" cy="433117"/>
            </a:xfrm>
            <a:prstGeom prst="rect">
              <a:avLst/>
            </a:prstGeom>
            <a:solidFill>
              <a:srgbClr val="0861CE"/>
            </a:solidFill>
            <a:ln w="37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/>
            </a:p>
          </p:txBody>
        </p:sp>
        <p:sp>
          <p:nvSpPr>
            <p:cNvPr id="21" name="Frihandsfigur: Form 20">
              <a:extLst>
                <a:ext uri="{FF2B5EF4-FFF2-40B4-BE49-F238E27FC236}">
                  <a16:creationId xmlns:a16="http://schemas.microsoft.com/office/drawing/2014/main" id="{83FCB5D7-D416-4CB2-B4AE-9AD5297E943C}"/>
                </a:ext>
              </a:extLst>
            </p:cNvPr>
            <p:cNvSpPr/>
            <p:nvPr userDrawn="1"/>
          </p:nvSpPr>
          <p:spPr>
            <a:xfrm>
              <a:off x="9987525" y="6231616"/>
              <a:ext cx="1616646" cy="433117"/>
            </a:xfrm>
            <a:custGeom>
              <a:avLst/>
              <a:gdLst>
                <a:gd name="connsiteX0" fmla="*/ 216372 w 1616646"/>
                <a:gd name="connsiteY0" fmla="*/ 0 h 433117"/>
                <a:gd name="connsiteX1" fmla="*/ 1616646 w 1616646"/>
                <a:gd name="connsiteY1" fmla="*/ 0 h 433117"/>
                <a:gd name="connsiteX2" fmla="*/ 1616646 w 1616646"/>
                <a:gd name="connsiteY2" fmla="*/ 0 h 433117"/>
                <a:gd name="connsiteX3" fmla="*/ 1616646 w 1616646"/>
                <a:gd name="connsiteY3" fmla="*/ 433117 h 433117"/>
                <a:gd name="connsiteX4" fmla="*/ 1616646 w 1616646"/>
                <a:gd name="connsiteY4" fmla="*/ 433117 h 433117"/>
                <a:gd name="connsiteX5" fmla="*/ 216372 w 1616646"/>
                <a:gd name="connsiteY5" fmla="*/ 433117 h 433117"/>
                <a:gd name="connsiteX6" fmla="*/ 0 w 1616646"/>
                <a:gd name="connsiteY6" fmla="*/ 216372 h 433117"/>
                <a:gd name="connsiteX7" fmla="*/ 0 w 1616646"/>
                <a:gd name="connsiteY7" fmla="*/ 216372 h 433117"/>
                <a:gd name="connsiteX8" fmla="*/ 0 w 1616646"/>
                <a:gd name="connsiteY8" fmla="*/ 216372 h 433117"/>
                <a:gd name="connsiteX9" fmla="*/ 216372 w 1616646"/>
                <a:gd name="connsiteY9" fmla="*/ 0 h 433117"/>
                <a:gd name="connsiteX10" fmla="*/ 216372 w 1616646"/>
                <a:gd name="connsiteY10" fmla="*/ 0 h 433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16646" h="433117">
                  <a:moveTo>
                    <a:pt x="216372" y="0"/>
                  </a:moveTo>
                  <a:lnTo>
                    <a:pt x="1616646" y="0"/>
                  </a:lnTo>
                  <a:lnTo>
                    <a:pt x="1616646" y="0"/>
                  </a:lnTo>
                  <a:lnTo>
                    <a:pt x="1616646" y="433117"/>
                  </a:lnTo>
                  <a:lnTo>
                    <a:pt x="1616646" y="433117"/>
                  </a:lnTo>
                  <a:lnTo>
                    <a:pt x="216372" y="433117"/>
                  </a:lnTo>
                  <a:cubicBezTo>
                    <a:pt x="96827" y="433117"/>
                    <a:pt x="0" y="335917"/>
                    <a:pt x="0" y="216372"/>
                  </a:cubicBezTo>
                  <a:cubicBezTo>
                    <a:pt x="0" y="216372"/>
                    <a:pt x="0" y="216372"/>
                    <a:pt x="0" y="216372"/>
                  </a:cubicBezTo>
                  <a:lnTo>
                    <a:pt x="0" y="216372"/>
                  </a:lnTo>
                  <a:cubicBezTo>
                    <a:pt x="0" y="96828"/>
                    <a:pt x="96827" y="0"/>
                    <a:pt x="216372" y="0"/>
                  </a:cubicBezTo>
                  <a:cubicBezTo>
                    <a:pt x="216372" y="0"/>
                    <a:pt x="216372" y="0"/>
                    <a:pt x="216372" y="0"/>
                  </a:cubicBezTo>
                  <a:close/>
                </a:path>
              </a:pathLst>
            </a:custGeom>
            <a:solidFill>
              <a:srgbClr val="0861CE"/>
            </a:solidFill>
            <a:ln w="37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/>
            </a:p>
          </p:txBody>
        </p:sp>
        <p:pic>
          <p:nvPicPr>
            <p:cNvPr id="22" name="Bild 21">
              <a:extLst>
                <a:ext uri="{FF2B5EF4-FFF2-40B4-BE49-F238E27FC236}">
                  <a16:creationId xmlns:a16="http://schemas.microsoft.com/office/drawing/2014/main" id="{44F92256-C694-4995-8AAD-4CF4D57DFA6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0071462" y="6301064"/>
              <a:ext cx="1832076" cy="3053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2112485"/>
      </p:ext>
    </p:extLst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dela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297C9A02-F520-4F33-9513-C176F15218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0000" y="2564933"/>
            <a:ext cx="11832000" cy="348830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38D417C-D98B-42D1-8332-541A31DFF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20850" y="435077"/>
            <a:ext cx="8750300" cy="1175714"/>
          </a:xfrm>
        </p:spPr>
        <p:txBody>
          <a:bodyPr anchor="b"/>
          <a:lstStyle>
            <a:lvl1pPr algn="ctr">
              <a:defRPr sz="4000">
                <a:solidFill>
                  <a:schemeClr val="accent6"/>
                </a:solidFill>
              </a:defRPr>
            </a:lvl1pPr>
          </a:lstStyle>
          <a:p>
            <a:r>
              <a:rPr lang="sv-SE" dirty="0"/>
              <a:t>Klicka och skriv titel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D716B026-314C-4514-80D8-702DADFD40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20850" y="1658747"/>
            <a:ext cx="8750300" cy="804234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accent6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och skriv underrubrik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2273EDF-9F62-4D63-A459-24ADD9922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B58B-0420-4827-A2A8-7A3D043AFDDE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Frihandsfigur: Form 12">
            <a:extLst>
              <a:ext uri="{FF2B5EF4-FFF2-40B4-BE49-F238E27FC236}">
                <a16:creationId xmlns:a16="http://schemas.microsoft.com/office/drawing/2014/main" id="{9BBA449D-6D42-44A4-BE47-ADDD319FD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0000" y="2521975"/>
            <a:ext cx="8230669" cy="3488301"/>
          </a:xfrm>
          <a:custGeom>
            <a:avLst/>
            <a:gdLst>
              <a:gd name="connsiteX0" fmla="*/ 2054937 w 8230669"/>
              <a:gd name="connsiteY0" fmla="*/ 1585345 h 3488301"/>
              <a:gd name="connsiteX1" fmla="*/ 2701686 w 8230669"/>
              <a:gd name="connsiteY1" fmla="*/ 3464938 h 3488301"/>
              <a:gd name="connsiteX2" fmla="*/ 2709658 w 8230669"/>
              <a:gd name="connsiteY2" fmla="*/ 3488301 h 3488301"/>
              <a:gd name="connsiteX3" fmla="*/ 2347235 w 8230669"/>
              <a:gd name="connsiteY3" fmla="*/ 3488301 h 3488301"/>
              <a:gd name="connsiteX4" fmla="*/ 2336199 w 8230669"/>
              <a:gd name="connsiteY4" fmla="*/ 3455929 h 3488301"/>
              <a:gd name="connsiteX5" fmla="*/ 2058502 w 8230669"/>
              <a:gd name="connsiteY5" fmla="*/ 2644893 h 3488301"/>
              <a:gd name="connsiteX6" fmla="*/ 1916896 w 8230669"/>
              <a:gd name="connsiteY6" fmla="*/ 3057220 h 3488301"/>
              <a:gd name="connsiteX7" fmla="*/ 1769291 w 8230669"/>
              <a:gd name="connsiteY7" fmla="*/ 3488301 h 3488301"/>
              <a:gd name="connsiteX8" fmla="*/ 1404039 w 8230669"/>
              <a:gd name="connsiteY8" fmla="*/ 3488301 h 3488301"/>
              <a:gd name="connsiteX9" fmla="*/ 1411947 w 8230669"/>
              <a:gd name="connsiteY9" fmla="*/ 3465314 h 3488301"/>
              <a:gd name="connsiteX10" fmla="*/ 2054937 w 8230669"/>
              <a:gd name="connsiteY10" fmla="*/ 1585345 h 3488301"/>
              <a:gd name="connsiteX11" fmla="*/ 1465011 w 8230669"/>
              <a:gd name="connsiteY11" fmla="*/ 1238697 h 3488301"/>
              <a:gd name="connsiteX12" fmla="*/ 0 w 8230669"/>
              <a:gd name="connsiteY12" fmla="*/ 2903320 h 3488301"/>
              <a:gd name="connsiteX13" fmla="*/ 0 w 8230669"/>
              <a:gd name="connsiteY13" fmla="*/ 2380229 h 3488301"/>
              <a:gd name="connsiteX14" fmla="*/ 534676 w 8230669"/>
              <a:gd name="connsiteY14" fmla="*/ 1772481 h 3488301"/>
              <a:gd name="connsiteX15" fmla="*/ 0 w 8230669"/>
              <a:gd name="connsiteY15" fmla="*/ 1877634 h 3488301"/>
              <a:gd name="connsiteX16" fmla="*/ 0 w 8230669"/>
              <a:gd name="connsiteY16" fmla="*/ 1521183 h 3488301"/>
              <a:gd name="connsiteX17" fmla="*/ 7869235 w 8230669"/>
              <a:gd name="connsiteY17" fmla="*/ 0 h 3488301"/>
              <a:gd name="connsiteX18" fmla="*/ 8225605 w 8230669"/>
              <a:gd name="connsiteY18" fmla="*/ 0 h 3488301"/>
              <a:gd name="connsiteX19" fmla="*/ 8223514 w 8230669"/>
              <a:gd name="connsiteY19" fmla="*/ 34669 h 3488301"/>
              <a:gd name="connsiteX20" fmla="*/ 7547836 w 8230669"/>
              <a:gd name="connsiteY20" fmla="*/ 892049 h 3488301"/>
              <a:gd name="connsiteX21" fmla="*/ 8230440 w 8230669"/>
              <a:gd name="connsiteY21" fmla="*/ 1864267 h 3488301"/>
              <a:gd name="connsiteX22" fmla="*/ 7510410 w 8230669"/>
              <a:gd name="connsiteY22" fmla="*/ 2293789 h 3488301"/>
              <a:gd name="connsiteX23" fmla="*/ 7733852 w 8230669"/>
              <a:gd name="connsiteY23" fmla="*/ 3421263 h 3488301"/>
              <a:gd name="connsiteX24" fmla="*/ 7733443 w 8230669"/>
              <a:gd name="connsiteY24" fmla="*/ 3488301 h 3488301"/>
              <a:gd name="connsiteX25" fmla="*/ 7378213 w 8230669"/>
              <a:gd name="connsiteY25" fmla="*/ 3488301 h 3488301"/>
              <a:gd name="connsiteX26" fmla="*/ 7241634 w 8230669"/>
              <a:gd name="connsiteY26" fmla="*/ 3463295 h 3488301"/>
              <a:gd name="connsiteX27" fmla="*/ 5303090 w 8230669"/>
              <a:gd name="connsiteY27" fmla="*/ 2106654 h 3488301"/>
              <a:gd name="connsiteX28" fmla="*/ 3578762 w 8230669"/>
              <a:gd name="connsiteY28" fmla="*/ 1768026 h 3488301"/>
              <a:gd name="connsiteX29" fmla="*/ 4721185 w 8230669"/>
              <a:gd name="connsiteY29" fmla="*/ 3081546 h 3488301"/>
              <a:gd name="connsiteX30" fmla="*/ 5678135 w 8230669"/>
              <a:gd name="connsiteY30" fmla="*/ 3472276 h 3488301"/>
              <a:gd name="connsiteX31" fmla="*/ 5744923 w 8230669"/>
              <a:gd name="connsiteY31" fmla="*/ 3488301 h 3488301"/>
              <a:gd name="connsiteX32" fmla="*/ 4691437 w 8230669"/>
              <a:gd name="connsiteY32" fmla="*/ 3488301 h 3488301"/>
              <a:gd name="connsiteX33" fmla="*/ 4574414 w 8230669"/>
              <a:gd name="connsiteY33" fmla="*/ 3404218 h 3488301"/>
              <a:gd name="connsiteX34" fmla="*/ 4467214 w 8230669"/>
              <a:gd name="connsiteY34" fmla="*/ 3300762 h 3488301"/>
              <a:gd name="connsiteX35" fmla="*/ 2649318 w 8230669"/>
              <a:gd name="connsiteY35" fmla="*/ 1233351 h 3488301"/>
              <a:gd name="connsiteX36" fmla="*/ 5369925 w 8230669"/>
              <a:gd name="connsiteY36" fmla="*/ 1768026 h 3488301"/>
              <a:gd name="connsiteX37" fmla="*/ 6350164 w 8230669"/>
              <a:gd name="connsiteY37" fmla="*/ 2488946 h 3488301"/>
              <a:gd name="connsiteX38" fmla="*/ 7383870 w 8230669"/>
              <a:gd name="connsiteY38" fmla="*/ 3129666 h 3488301"/>
              <a:gd name="connsiteX39" fmla="*/ 6879493 w 8230669"/>
              <a:gd name="connsiteY39" fmla="*/ 1978331 h 3488301"/>
              <a:gd name="connsiteX40" fmla="*/ 7880228 w 8230669"/>
              <a:gd name="connsiteY40" fmla="*/ 1774264 h 3488301"/>
              <a:gd name="connsiteX41" fmla="*/ 6696811 w 8230669"/>
              <a:gd name="connsiteY41" fmla="*/ 892049 h 3488301"/>
              <a:gd name="connsiteX42" fmla="*/ 7880228 w 8230669"/>
              <a:gd name="connsiteY42" fmla="*/ 9834 h 3488301"/>
              <a:gd name="connsiteX43" fmla="*/ 3132451 w 8230669"/>
              <a:gd name="connsiteY43" fmla="*/ 0 h 3488301"/>
              <a:gd name="connsiteX44" fmla="*/ 3592147 w 8230669"/>
              <a:gd name="connsiteY44" fmla="*/ 0 h 3488301"/>
              <a:gd name="connsiteX45" fmla="*/ 3578762 w 8230669"/>
              <a:gd name="connsiteY45" fmla="*/ 15181 h 3488301"/>
              <a:gd name="connsiteX46" fmla="*/ 3657299 w 8230669"/>
              <a:gd name="connsiteY46" fmla="*/ 0 h 3488301"/>
              <a:gd name="connsiteX47" fmla="*/ 5415062 w 8230669"/>
              <a:gd name="connsiteY47" fmla="*/ 0 h 3488301"/>
              <a:gd name="connsiteX48" fmla="*/ 5370816 w 8230669"/>
              <a:gd name="connsiteY48" fmla="*/ 12508 h 3488301"/>
              <a:gd name="connsiteX49" fmla="*/ 2650209 w 8230669"/>
              <a:gd name="connsiteY49" fmla="*/ 547183 h 3488301"/>
              <a:gd name="connsiteX50" fmla="*/ 3098007 w 8230669"/>
              <a:gd name="connsiteY50" fmla="*/ 39111 h 3488301"/>
              <a:gd name="connsiteX51" fmla="*/ 1987677 w 8230669"/>
              <a:gd name="connsiteY51" fmla="*/ 0 h 3488301"/>
              <a:gd name="connsiteX52" fmla="*/ 2125999 w 8230669"/>
              <a:gd name="connsiteY52" fmla="*/ 0 h 3488301"/>
              <a:gd name="connsiteX53" fmla="*/ 2105383 w 8230669"/>
              <a:gd name="connsiteY53" fmla="*/ 59974 h 3488301"/>
              <a:gd name="connsiteX54" fmla="*/ 2056719 w 8230669"/>
              <a:gd name="connsiteY54" fmla="*/ 201426 h 3488301"/>
              <a:gd name="connsiteX55" fmla="*/ 0 w 8230669"/>
              <a:gd name="connsiteY55" fmla="*/ 0 h 3488301"/>
              <a:gd name="connsiteX56" fmla="*/ 456828 w 8230669"/>
              <a:gd name="connsiteY56" fmla="*/ 0 h 3488301"/>
              <a:gd name="connsiteX57" fmla="*/ 534676 w 8230669"/>
              <a:gd name="connsiteY57" fmla="*/ 15181 h 3488301"/>
              <a:gd name="connsiteX58" fmla="*/ 521359 w 8230669"/>
              <a:gd name="connsiteY58" fmla="*/ 0 h 3488301"/>
              <a:gd name="connsiteX59" fmla="*/ 982995 w 8230669"/>
              <a:gd name="connsiteY59" fmla="*/ 0 h 3488301"/>
              <a:gd name="connsiteX60" fmla="*/ 1041012 w 8230669"/>
              <a:gd name="connsiteY60" fmla="*/ 65884 h 3488301"/>
              <a:gd name="connsiteX61" fmla="*/ 1465011 w 8230669"/>
              <a:gd name="connsiteY61" fmla="*/ 547183 h 3488301"/>
              <a:gd name="connsiteX62" fmla="*/ 0 w 8230669"/>
              <a:gd name="connsiteY62" fmla="*/ 262022 h 3488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8230669" h="3488301">
                <a:moveTo>
                  <a:pt x="2054937" y="1585345"/>
                </a:moveTo>
                <a:cubicBezTo>
                  <a:pt x="2077661" y="1646833"/>
                  <a:pt x="2421691" y="2645172"/>
                  <a:pt x="2701686" y="3464938"/>
                </a:cubicBezTo>
                <a:lnTo>
                  <a:pt x="2709658" y="3488301"/>
                </a:lnTo>
                <a:lnTo>
                  <a:pt x="2347235" y="3488301"/>
                </a:lnTo>
                <a:lnTo>
                  <a:pt x="2336199" y="3455929"/>
                </a:lnTo>
                <a:cubicBezTo>
                  <a:pt x="2234053" y="3156622"/>
                  <a:pt x="2132910" y="2861437"/>
                  <a:pt x="2058502" y="2644893"/>
                </a:cubicBezTo>
                <a:cubicBezTo>
                  <a:pt x="2014168" y="2773884"/>
                  <a:pt x="1966214" y="2913456"/>
                  <a:pt x="1916896" y="3057220"/>
                </a:cubicBezTo>
                <a:lnTo>
                  <a:pt x="1769291" y="3488301"/>
                </a:lnTo>
                <a:lnTo>
                  <a:pt x="1404039" y="3488301"/>
                </a:lnTo>
                <a:lnTo>
                  <a:pt x="1411947" y="3465314"/>
                </a:lnTo>
                <a:cubicBezTo>
                  <a:pt x="1693696" y="2645673"/>
                  <a:pt x="2034218" y="1646833"/>
                  <a:pt x="2054937" y="1585345"/>
                </a:cubicBezTo>
                <a:close/>
                <a:moveTo>
                  <a:pt x="1465011" y="1238697"/>
                </a:moveTo>
                <a:cubicBezTo>
                  <a:pt x="1418672" y="1291273"/>
                  <a:pt x="591708" y="2229629"/>
                  <a:pt x="0" y="2903320"/>
                </a:cubicBezTo>
                <a:lnTo>
                  <a:pt x="0" y="2380229"/>
                </a:lnTo>
                <a:lnTo>
                  <a:pt x="534676" y="1772481"/>
                </a:lnTo>
                <a:lnTo>
                  <a:pt x="0" y="1877634"/>
                </a:lnTo>
                <a:lnTo>
                  <a:pt x="0" y="1521183"/>
                </a:lnTo>
                <a:close/>
                <a:moveTo>
                  <a:pt x="7869235" y="0"/>
                </a:moveTo>
                <a:lnTo>
                  <a:pt x="8225605" y="0"/>
                </a:lnTo>
                <a:lnTo>
                  <a:pt x="8223514" y="34669"/>
                </a:lnTo>
                <a:cubicBezTo>
                  <a:pt x="8183809" y="308807"/>
                  <a:pt x="7976691" y="622261"/>
                  <a:pt x="7547836" y="892049"/>
                </a:cubicBezTo>
                <a:cubicBezTo>
                  <a:pt x="8037066" y="1200379"/>
                  <a:pt x="8238460" y="1565741"/>
                  <a:pt x="8230440" y="1864267"/>
                </a:cubicBezTo>
                <a:cubicBezTo>
                  <a:pt x="8103009" y="2139626"/>
                  <a:pt x="7772400" y="2254581"/>
                  <a:pt x="7510410" y="2293789"/>
                </a:cubicBezTo>
                <a:cubicBezTo>
                  <a:pt x="7766943" y="2896525"/>
                  <a:pt x="7740334" y="3167678"/>
                  <a:pt x="7733852" y="3421263"/>
                </a:cubicBezTo>
                <a:lnTo>
                  <a:pt x="7733443" y="3488301"/>
                </a:lnTo>
                <a:lnTo>
                  <a:pt x="7378213" y="3488301"/>
                </a:lnTo>
                <a:lnTo>
                  <a:pt x="7241634" y="3463295"/>
                </a:lnTo>
                <a:cubicBezTo>
                  <a:pt x="6240332" y="3229180"/>
                  <a:pt x="6175614" y="2484046"/>
                  <a:pt x="5303090" y="2106654"/>
                </a:cubicBezTo>
                <a:cubicBezTo>
                  <a:pt x="4826338" y="2010411"/>
                  <a:pt x="4035909" y="1857138"/>
                  <a:pt x="3578762" y="1768026"/>
                </a:cubicBezTo>
                <a:cubicBezTo>
                  <a:pt x="3882636" y="2112891"/>
                  <a:pt x="4405727" y="2708163"/>
                  <a:pt x="4721185" y="3081546"/>
                </a:cubicBezTo>
                <a:cubicBezTo>
                  <a:pt x="5058700" y="3325825"/>
                  <a:pt x="5373407" y="3403061"/>
                  <a:pt x="5678135" y="3472276"/>
                </a:cubicBezTo>
                <a:lnTo>
                  <a:pt x="5744923" y="3488301"/>
                </a:lnTo>
                <a:lnTo>
                  <a:pt x="4691437" y="3488301"/>
                </a:lnTo>
                <a:lnTo>
                  <a:pt x="4574414" y="3404218"/>
                </a:lnTo>
                <a:cubicBezTo>
                  <a:pt x="4536472" y="3372762"/>
                  <a:pt x="4500632" y="3338412"/>
                  <a:pt x="4467214" y="3300762"/>
                </a:cubicBezTo>
                <a:cubicBezTo>
                  <a:pt x="3936103" y="2692124"/>
                  <a:pt x="2706350" y="1297511"/>
                  <a:pt x="2649318" y="1233351"/>
                </a:cubicBezTo>
                <a:cubicBezTo>
                  <a:pt x="2735758" y="1253846"/>
                  <a:pt x="4577715" y="1610296"/>
                  <a:pt x="5369925" y="1768026"/>
                </a:cubicBezTo>
                <a:cubicBezTo>
                  <a:pt x="5770932" y="1848227"/>
                  <a:pt x="6065003" y="2174379"/>
                  <a:pt x="6350164" y="2488946"/>
                </a:cubicBezTo>
                <a:cubicBezTo>
                  <a:pt x="6610215" y="2815695"/>
                  <a:pt x="6975543" y="3042136"/>
                  <a:pt x="7383870" y="3129666"/>
                </a:cubicBezTo>
                <a:cubicBezTo>
                  <a:pt x="7389216" y="2828465"/>
                  <a:pt x="7155742" y="2269729"/>
                  <a:pt x="6879493" y="1978331"/>
                </a:cubicBezTo>
                <a:cubicBezTo>
                  <a:pt x="7177128" y="1988134"/>
                  <a:pt x="7741212" y="1963182"/>
                  <a:pt x="7880228" y="1774264"/>
                </a:cubicBezTo>
                <a:cubicBezTo>
                  <a:pt x="7868643" y="1460587"/>
                  <a:pt x="7184258" y="1028391"/>
                  <a:pt x="6696811" y="892049"/>
                </a:cubicBezTo>
                <a:cubicBezTo>
                  <a:pt x="7184258" y="754815"/>
                  <a:pt x="7867752" y="324402"/>
                  <a:pt x="7880228" y="9834"/>
                </a:cubicBezTo>
                <a:close/>
                <a:moveTo>
                  <a:pt x="3132451" y="0"/>
                </a:moveTo>
                <a:lnTo>
                  <a:pt x="3592147" y="0"/>
                </a:lnTo>
                <a:lnTo>
                  <a:pt x="3578762" y="15181"/>
                </a:lnTo>
                <a:lnTo>
                  <a:pt x="3657299" y="0"/>
                </a:lnTo>
                <a:lnTo>
                  <a:pt x="5415062" y="0"/>
                </a:lnTo>
                <a:lnTo>
                  <a:pt x="5370816" y="12508"/>
                </a:lnTo>
                <a:cubicBezTo>
                  <a:pt x="4578605" y="173801"/>
                  <a:pt x="2739321" y="530251"/>
                  <a:pt x="2650209" y="547183"/>
                </a:cubicBezTo>
                <a:cubicBezTo>
                  <a:pt x="2671262" y="523401"/>
                  <a:pt x="2851795" y="318648"/>
                  <a:pt x="3098007" y="39111"/>
                </a:cubicBezTo>
                <a:close/>
                <a:moveTo>
                  <a:pt x="1987677" y="0"/>
                </a:moveTo>
                <a:lnTo>
                  <a:pt x="2125999" y="0"/>
                </a:lnTo>
                <a:lnTo>
                  <a:pt x="2105383" y="59974"/>
                </a:lnTo>
                <a:cubicBezTo>
                  <a:pt x="2078217" y="138991"/>
                  <a:pt x="2060952" y="189173"/>
                  <a:pt x="2056719" y="201426"/>
                </a:cubicBezTo>
                <a:close/>
                <a:moveTo>
                  <a:pt x="0" y="0"/>
                </a:moveTo>
                <a:lnTo>
                  <a:pt x="456828" y="0"/>
                </a:lnTo>
                <a:lnTo>
                  <a:pt x="534676" y="15181"/>
                </a:lnTo>
                <a:lnTo>
                  <a:pt x="521359" y="0"/>
                </a:lnTo>
                <a:lnTo>
                  <a:pt x="982995" y="0"/>
                </a:lnTo>
                <a:lnTo>
                  <a:pt x="1041012" y="65884"/>
                </a:lnTo>
                <a:cubicBezTo>
                  <a:pt x="1275048" y="331635"/>
                  <a:pt x="1444738" y="524181"/>
                  <a:pt x="1465011" y="547183"/>
                </a:cubicBezTo>
                <a:lnTo>
                  <a:pt x="0" y="262022"/>
                </a:lnTo>
                <a:close/>
              </a:path>
            </a:pathLst>
          </a:custGeom>
          <a:solidFill>
            <a:srgbClr val="FFFFFF">
              <a:alpha val="6000"/>
            </a:srgbClr>
          </a:solidFill>
          <a:ln w="6947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646422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delare med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CDF3493E-518E-45EF-A49B-F82F3FA4C1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80000" y="2564933"/>
            <a:ext cx="11833200" cy="3488301"/>
          </a:xfrm>
          <a:solidFill>
            <a:schemeClr val="accent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sv-SE" dirty="0"/>
              <a:t>Markera bildplatshållaren och infoga önskad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38D417C-D98B-42D1-8332-541A31DFF2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20850" y="435077"/>
            <a:ext cx="8750300" cy="1175714"/>
          </a:xfrm>
        </p:spPr>
        <p:txBody>
          <a:bodyPr anchor="b"/>
          <a:lstStyle>
            <a:lvl1pPr algn="ctr">
              <a:defRPr sz="4000">
                <a:solidFill>
                  <a:schemeClr val="accent6"/>
                </a:solidFill>
              </a:defRPr>
            </a:lvl1pPr>
          </a:lstStyle>
          <a:p>
            <a:r>
              <a:rPr lang="sv-SE" dirty="0"/>
              <a:t>Klicka och skriv titel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D716B026-314C-4514-80D8-702DADFD40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20850" y="1658747"/>
            <a:ext cx="8750300" cy="804234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accent6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och skriv underrubrik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2273EDF-9F62-4D63-A459-24ADD9922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B58B-0420-4827-A2A8-7A3D043AFDDE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89754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image" Target="../media/image1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tags" Target="../tags/tag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57148D-D60C-3359-4AC2-15A43E221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1"/>
            <a:ext cx="10515600" cy="11572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A8731C-FCAE-A05A-5A11-57005B86AB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952E70-B2DF-717F-6373-70A688FAD8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" y="6445997"/>
            <a:ext cx="39493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5215E5-6146-14C5-665E-EF04630DCB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37594" y="6445997"/>
            <a:ext cx="18421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fld id="{56D64244-A3D4-4B68-87F0-779EEA0C37FE}" type="datetime1">
              <a:rPr lang="en-US" smtClean="0"/>
              <a:t>10/20/2026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E8FA3A-8706-3F4B-41CC-B024431F62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34800" y="6445997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fld id="{5204B58B-0420-4827-A2A8-7A3D043AFDDE}" type="slidenum">
              <a:rPr lang="sv-SE" smtClean="0"/>
              <a:pPr/>
              <a:t>‹#›</a:t>
            </a:fld>
            <a:endParaRPr lang="sv-SE" dirty="0"/>
          </a:p>
        </p:txBody>
      </p:sp>
      <p:grpSp>
        <p:nvGrpSpPr>
          <p:cNvPr id="7" name="Folktandvården" hidden="1">
            <a:extLst>
              <a:ext uri="{FF2B5EF4-FFF2-40B4-BE49-F238E27FC236}">
                <a16:creationId xmlns:a16="http://schemas.microsoft.com/office/drawing/2014/main" id="{97DF66A4-894F-81C0-5C1A-1F45389526D0}"/>
              </a:ext>
            </a:extLst>
          </p:cNvPr>
          <p:cNvGrpSpPr/>
          <p:nvPr userDrawn="1"/>
        </p:nvGrpSpPr>
        <p:grpSpPr>
          <a:xfrm>
            <a:off x="9987525" y="6231440"/>
            <a:ext cx="2204474" cy="433293"/>
            <a:chOff x="9987525" y="6231440"/>
            <a:chExt cx="2204474" cy="433293"/>
          </a:xfrm>
        </p:grpSpPr>
        <p:sp>
          <p:nvSpPr>
            <p:cNvPr id="8" name="Rektangel 7">
              <a:extLst>
                <a:ext uri="{FF2B5EF4-FFF2-40B4-BE49-F238E27FC236}">
                  <a16:creationId xmlns:a16="http://schemas.microsoft.com/office/drawing/2014/main" id="{82A125FE-9774-2A8A-53E3-D37D1D63A30B}"/>
                </a:ext>
              </a:extLst>
            </p:cNvPr>
            <p:cNvSpPr/>
            <p:nvPr userDrawn="1"/>
          </p:nvSpPr>
          <p:spPr>
            <a:xfrm>
              <a:off x="11604170" y="6231440"/>
              <a:ext cx="587829" cy="433117"/>
            </a:xfrm>
            <a:prstGeom prst="rect">
              <a:avLst/>
            </a:prstGeom>
            <a:solidFill>
              <a:srgbClr val="0861CE"/>
            </a:solidFill>
            <a:ln w="37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/>
            </a:p>
          </p:txBody>
        </p:sp>
        <p:sp>
          <p:nvSpPr>
            <p:cNvPr id="9" name="Frihandsfigur: Form 8">
              <a:extLst>
                <a:ext uri="{FF2B5EF4-FFF2-40B4-BE49-F238E27FC236}">
                  <a16:creationId xmlns:a16="http://schemas.microsoft.com/office/drawing/2014/main" id="{9603CD7F-2D74-734D-4B40-B341839FF1A8}"/>
                </a:ext>
              </a:extLst>
            </p:cNvPr>
            <p:cNvSpPr/>
            <p:nvPr userDrawn="1"/>
          </p:nvSpPr>
          <p:spPr>
            <a:xfrm>
              <a:off x="9987525" y="6231616"/>
              <a:ext cx="1616646" cy="433117"/>
            </a:xfrm>
            <a:custGeom>
              <a:avLst/>
              <a:gdLst>
                <a:gd name="connsiteX0" fmla="*/ 216372 w 1616646"/>
                <a:gd name="connsiteY0" fmla="*/ 0 h 433117"/>
                <a:gd name="connsiteX1" fmla="*/ 1616646 w 1616646"/>
                <a:gd name="connsiteY1" fmla="*/ 0 h 433117"/>
                <a:gd name="connsiteX2" fmla="*/ 1616646 w 1616646"/>
                <a:gd name="connsiteY2" fmla="*/ 0 h 433117"/>
                <a:gd name="connsiteX3" fmla="*/ 1616646 w 1616646"/>
                <a:gd name="connsiteY3" fmla="*/ 433117 h 433117"/>
                <a:gd name="connsiteX4" fmla="*/ 1616646 w 1616646"/>
                <a:gd name="connsiteY4" fmla="*/ 433117 h 433117"/>
                <a:gd name="connsiteX5" fmla="*/ 216372 w 1616646"/>
                <a:gd name="connsiteY5" fmla="*/ 433117 h 433117"/>
                <a:gd name="connsiteX6" fmla="*/ 0 w 1616646"/>
                <a:gd name="connsiteY6" fmla="*/ 216372 h 433117"/>
                <a:gd name="connsiteX7" fmla="*/ 0 w 1616646"/>
                <a:gd name="connsiteY7" fmla="*/ 216372 h 433117"/>
                <a:gd name="connsiteX8" fmla="*/ 0 w 1616646"/>
                <a:gd name="connsiteY8" fmla="*/ 216372 h 433117"/>
                <a:gd name="connsiteX9" fmla="*/ 216372 w 1616646"/>
                <a:gd name="connsiteY9" fmla="*/ 0 h 433117"/>
                <a:gd name="connsiteX10" fmla="*/ 216372 w 1616646"/>
                <a:gd name="connsiteY10" fmla="*/ 0 h 433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16646" h="433117">
                  <a:moveTo>
                    <a:pt x="216372" y="0"/>
                  </a:moveTo>
                  <a:lnTo>
                    <a:pt x="1616646" y="0"/>
                  </a:lnTo>
                  <a:lnTo>
                    <a:pt x="1616646" y="0"/>
                  </a:lnTo>
                  <a:lnTo>
                    <a:pt x="1616646" y="433117"/>
                  </a:lnTo>
                  <a:lnTo>
                    <a:pt x="1616646" y="433117"/>
                  </a:lnTo>
                  <a:lnTo>
                    <a:pt x="216372" y="433117"/>
                  </a:lnTo>
                  <a:cubicBezTo>
                    <a:pt x="96827" y="433117"/>
                    <a:pt x="0" y="335917"/>
                    <a:pt x="0" y="216372"/>
                  </a:cubicBezTo>
                  <a:cubicBezTo>
                    <a:pt x="0" y="216372"/>
                    <a:pt x="0" y="216372"/>
                    <a:pt x="0" y="216372"/>
                  </a:cubicBezTo>
                  <a:lnTo>
                    <a:pt x="0" y="216372"/>
                  </a:lnTo>
                  <a:cubicBezTo>
                    <a:pt x="0" y="96828"/>
                    <a:pt x="96827" y="0"/>
                    <a:pt x="216372" y="0"/>
                  </a:cubicBezTo>
                  <a:cubicBezTo>
                    <a:pt x="216372" y="0"/>
                    <a:pt x="216372" y="0"/>
                    <a:pt x="216372" y="0"/>
                  </a:cubicBezTo>
                  <a:close/>
                </a:path>
              </a:pathLst>
            </a:custGeom>
            <a:solidFill>
              <a:srgbClr val="0861CE"/>
            </a:solidFill>
            <a:ln w="37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/>
            </a:p>
          </p:txBody>
        </p:sp>
        <p:pic>
          <p:nvPicPr>
            <p:cNvPr id="10" name="Bild 9">
              <a:extLst>
                <a:ext uri="{FF2B5EF4-FFF2-40B4-BE49-F238E27FC236}">
                  <a16:creationId xmlns:a16="http://schemas.microsoft.com/office/drawing/2014/main" id="{E23AF136-D976-B80E-97B4-307293916AB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9"/>
                </a:ext>
              </a:extLst>
            </a:blip>
            <a:stretch>
              <a:fillRect/>
            </a:stretch>
          </p:blipFill>
          <p:spPr>
            <a:xfrm>
              <a:off x="10071462" y="6301064"/>
              <a:ext cx="1832076" cy="305346"/>
            </a:xfrm>
            <a:prstGeom prst="rect">
              <a:avLst/>
            </a:prstGeom>
          </p:spPr>
        </p:pic>
      </p:grpSp>
      <p:grpSp>
        <p:nvGrpSpPr>
          <p:cNvPr id="11" name="Region Östergötland">
            <a:extLst>
              <a:ext uri="{FF2B5EF4-FFF2-40B4-BE49-F238E27FC236}">
                <a16:creationId xmlns:a16="http://schemas.microsoft.com/office/drawing/2014/main" id="{7123E97F-BCD4-85BE-7C3F-0930A7A59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574113" y="6231792"/>
            <a:ext cx="1616646" cy="433117"/>
            <a:chOff x="10580645" y="6231792"/>
            <a:chExt cx="1616646" cy="433117"/>
          </a:xfrm>
        </p:grpSpPr>
        <p:sp>
          <p:nvSpPr>
            <p:cNvPr id="12" name="Frihandsfigur: Form 11">
              <a:extLst>
                <a:ext uri="{FF2B5EF4-FFF2-40B4-BE49-F238E27FC236}">
                  <a16:creationId xmlns:a16="http://schemas.microsoft.com/office/drawing/2014/main" id="{197F500D-1169-DD88-DA0E-EF94A0655CA6}"/>
                </a:ext>
              </a:extLst>
            </p:cNvPr>
            <p:cNvSpPr/>
            <p:nvPr userDrawn="1"/>
          </p:nvSpPr>
          <p:spPr>
            <a:xfrm>
              <a:off x="10580645" y="6231792"/>
              <a:ext cx="1616646" cy="433117"/>
            </a:xfrm>
            <a:custGeom>
              <a:avLst/>
              <a:gdLst>
                <a:gd name="connsiteX0" fmla="*/ 216372 w 1616646"/>
                <a:gd name="connsiteY0" fmla="*/ 0 h 433117"/>
                <a:gd name="connsiteX1" fmla="*/ 1616646 w 1616646"/>
                <a:gd name="connsiteY1" fmla="*/ 0 h 433117"/>
                <a:gd name="connsiteX2" fmla="*/ 1616646 w 1616646"/>
                <a:gd name="connsiteY2" fmla="*/ 0 h 433117"/>
                <a:gd name="connsiteX3" fmla="*/ 1616646 w 1616646"/>
                <a:gd name="connsiteY3" fmla="*/ 433117 h 433117"/>
                <a:gd name="connsiteX4" fmla="*/ 1616646 w 1616646"/>
                <a:gd name="connsiteY4" fmla="*/ 433117 h 433117"/>
                <a:gd name="connsiteX5" fmla="*/ 216372 w 1616646"/>
                <a:gd name="connsiteY5" fmla="*/ 433117 h 433117"/>
                <a:gd name="connsiteX6" fmla="*/ 0 w 1616646"/>
                <a:gd name="connsiteY6" fmla="*/ 216372 h 433117"/>
                <a:gd name="connsiteX7" fmla="*/ 0 w 1616646"/>
                <a:gd name="connsiteY7" fmla="*/ 216372 h 433117"/>
                <a:gd name="connsiteX8" fmla="*/ 0 w 1616646"/>
                <a:gd name="connsiteY8" fmla="*/ 216372 h 433117"/>
                <a:gd name="connsiteX9" fmla="*/ 216372 w 1616646"/>
                <a:gd name="connsiteY9" fmla="*/ 0 h 433117"/>
                <a:gd name="connsiteX10" fmla="*/ 216372 w 1616646"/>
                <a:gd name="connsiteY10" fmla="*/ 0 h 433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16646" h="433117">
                  <a:moveTo>
                    <a:pt x="216372" y="0"/>
                  </a:moveTo>
                  <a:lnTo>
                    <a:pt x="1616646" y="0"/>
                  </a:lnTo>
                  <a:lnTo>
                    <a:pt x="1616646" y="0"/>
                  </a:lnTo>
                  <a:lnTo>
                    <a:pt x="1616646" y="433117"/>
                  </a:lnTo>
                  <a:lnTo>
                    <a:pt x="1616646" y="433117"/>
                  </a:lnTo>
                  <a:lnTo>
                    <a:pt x="216372" y="433117"/>
                  </a:lnTo>
                  <a:cubicBezTo>
                    <a:pt x="96827" y="433117"/>
                    <a:pt x="0" y="335917"/>
                    <a:pt x="0" y="216372"/>
                  </a:cubicBezTo>
                  <a:cubicBezTo>
                    <a:pt x="0" y="216372"/>
                    <a:pt x="0" y="216372"/>
                    <a:pt x="0" y="216372"/>
                  </a:cubicBezTo>
                  <a:lnTo>
                    <a:pt x="0" y="216372"/>
                  </a:lnTo>
                  <a:cubicBezTo>
                    <a:pt x="0" y="96828"/>
                    <a:pt x="96827" y="0"/>
                    <a:pt x="216372" y="0"/>
                  </a:cubicBezTo>
                  <a:cubicBezTo>
                    <a:pt x="216372" y="0"/>
                    <a:pt x="216372" y="0"/>
                    <a:pt x="216372" y="0"/>
                  </a:cubicBezTo>
                  <a:close/>
                </a:path>
              </a:pathLst>
            </a:custGeom>
            <a:solidFill>
              <a:srgbClr val="0861CE"/>
            </a:solidFill>
            <a:ln w="37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/>
            </a:p>
          </p:txBody>
        </p:sp>
        <p:sp>
          <p:nvSpPr>
            <p:cNvPr id="13" name="Frihandsfigur: Form 12">
              <a:extLst>
                <a:ext uri="{FF2B5EF4-FFF2-40B4-BE49-F238E27FC236}">
                  <a16:creationId xmlns:a16="http://schemas.microsoft.com/office/drawing/2014/main" id="{970E8088-A55C-1D09-2121-B79213E3BC80}"/>
                </a:ext>
              </a:extLst>
            </p:cNvPr>
            <p:cNvSpPr/>
            <p:nvPr/>
          </p:nvSpPr>
          <p:spPr>
            <a:xfrm>
              <a:off x="10647288" y="6298826"/>
              <a:ext cx="1254307" cy="298698"/>
            </a:xfrm>
            <a:custGeom>
              <a:avLst/>
              <a:gdLst>
                <a:gd name="connsiteX0" fmla="*/ 1053948 w 1254307"/>
                <a:gd name="connsiteY0" fmla="*/ 221958 h 298698"/>
                <a:gd name="connsiteX1" fmla="*/ 1027135 w 1254307"/>
                <a:gd name="connsiteY1" fmla="*/ 228662 h 298698"/>
                <a:gd name="connsiteX2" fmla="*/ 1023783 w 1254307"/>
                <a:gd name="connsiteY2" fmla="*/ 237972 h 298698"/>
                <a:gd name="connsiteX3" fmla="*/ 1039424 w 1254307"/>
                <a:gd name="connsiteY3" fmla="*/ 251379 h 298698"/>
                <a:gd name="connsiteX4" fmla="*/ 1057672 w 1254307"/>
                <a:gd name="connsiteY4" fmla="*/ 245793 h 298698"/>
                <a:gd name="connsiteX5" fmla="*/ 1058417 w 1254307"/>
                <a:gd name="connsiteY5" fmla="*/ 245420 h 298698"/>
                <a:gd name="connsiteX6" fmla="*/ 1058790 w 1254307"/>
                <a:gd name="connsiteY6" fmla="*/ 245048 h 298698"/>
                <a:gd name="connsiteX7" fmla="*/ 1058790 w 1254307"/>
                <a:gd name="connsiteY7" fmla="*/ 221958 h 298698"/>
                <a:gd name="connsiteX8" fmla="*/ 1221535 w 1254307"/>
                <a:gd name="connsiteY8" fmla="*/ 191793 h 298698"/>
                <a:gd name="connsiteX9" fmla="*/ 1196210 w 1254307"/>
                <a:gd name="connsiteY9" fmla="*/ 221958 h 298698"/>
                <a:gd name="connsiteX10" fmla="*/ 1219300 w 1254307"/>
                <a:gd name="connsiteY10" fmla="*/ 250262 h 298698"/>
                <a:gd name="connsiteX11" fmla="*/ 1236059 w 1254307"/>
                <a:gd name="connsiteY11" fmla="*/ 244676 h 298698"/>
                <a:gd name="connsiteX12" fmla="*/ 1236804 w 1254307"/>
                <a:gd name="connsiteY12" fmla="*/ 244303 h 298698"/>
                <a:gd name="connsiteX13" fmla="*/ 1237176 w 1254307"/>
                <a:gd name="connsiteY13" fmla="*/ 196634 h 298698"/>
                <a:gd name="connsiteX14" fmla="*/ 1236804 w 1254307"/>
                <a:gd name="connsiteY14" fmla="*/ 196262 h 298698"/>
                <a:gd name="connsiteX15" fmla="*/ 1221535 w 1254307"/>
                <a:gd name="connsiteY15" fmla="*/ 191793 h 298698"/>
                <a:gd name="connsiteX16" fmla="*/ 850239 w 1254307"/>
                <a:gd name="connsiteY16" fmla="*/ 191793 h 298698"/>
                <a:gd name="connsiteX17" fmla="*/ 827521 w 1254307"/>
                <a:gd name="connsiteY17" fmla="*/ 220841 h 298698"/>
                <a:gd name="connsiteX18" fmla="*/ 850983 w 1254307"/>
                <a:gd name="connsiteY18" fmla="*/ 250634 h 298698"/>
                <a:gd name="connsiteX19" fmla="*/ 873328 w 1254307"/>
                <a:gd name="connsiteY19" fmla="*/ 221586 h 298698"/>
                <a:gd name="connsiteX20" fmla="*/ 850239 w 1254307"/>
                <a:gd name="connsiteY20" fmla="*/ 191793 h 298698"/>
                <a:gd name="connsiteX21" fmla="*/ 761232 w 1254307"/>
                <a:gd name="connsiteY21" fmla="*/ 191793 h 298698"/>
                <a:gd name="connsiteX22" fmla="*/ 735907 w 1254307"/>
                <a:gd name="connsiteY22" fmla="*/ 221213 h 298698"/>
                <a:gd name="connsiteX23" fmla="*/ 758625 w 1254307"/>
                <a:gd name="connsiteY23" fmla="*/ 248772 h 298698"/>
                <a:gd name="connsiteX24" fmla="*/ 776500 w 1254307"/>
                <a:gd name="connsiteY24" fmla="*/ 242813 h 298698"/>
                <a:gd name="connsiteX25" fmla="*/ 776500 w 1254307"/>
                <a:gd name="connsiteY25" fmla="*/ 195144 h 298698"/>
                <a:gd name="connsiteX26" fmla="*/ 776128 w 1254307"/>
                <a:gd name="connsiteY26" fmla="*/ 194772 h 298698"/>
                <a:gd name="connsiteX27" fmla="*/ 761232 w 1254307"/>
                <a:gd name="connsiteY27" fmla="*/ 191793 h 298698"/>
                <a:gd name="connsiteX28" fmla="*/ 611893 w 1254307"/>
                <a:gd name="connsiteY28" fmla="*/ 190675 h 298698"/>
                <a:gd name="connsiteX29" fmla="*/ 589549 w 1254307"/>
                <a:gd name="connsiteY29" fmla="*/ 213020 h 298698"/>
                <a:gd name="connsiteX30" fmla="*/ 589549 w 1254307"/>
                <a:gd name="connsiteY30" fmla="*/ 213765 h 298698"/>
                <a:gd name="connsiteX31" fmla="*/ 630514 w 1254307"/>
                <a:gd name="connsiteY31" fmla="*/ 213765 h 298698"/>
                <a:gd name="connsiteX32" fmla="*/ 630514 w 1254307"/>
                <a:gd name="connsiteY32" fmla="*/ 213020 h 298698"/>
                <a:gd name="connsiteX33" fmla="*/ 611893 w 1254307"/>
                <a:gd name="connsiteY33" fmla="*/ 190675 h 298698"/>
                <a:gd name="connsiteX34" fmla="*/ 467770 w 1254307"/>
                <a:gd name="connsiteY34" fmla="*/ 178014 h 298698"/>
                <a:gd name="connsiteX35" fmla="*/ 493839 w 1254307"/>
                <a:gd name="connsiteY35" fmla="*/ 185090 h 298698"/>
                <a:gd name="connsiteX36" fmla="*/ 487880 w 1254307"/>
                <a:gd name="connsiteY36" fmla="*/ 195890 h 298698"/>
                <a:gd name="connsiteX37" fmla="*/ 468887 w 1254307"/>
                <a:gd name="connsiteY37" fmla="*/ 190676 h 298698"/>
                <a:gd name="connsiteX38" fmla="*/ 454735 w 1254307"/>
                <a:gd name="connsiteY38" fmla="*/ 201104 h 298698"/>
                <a:gd name="connsiteX39" fmla="*/ 469632 w 1254307"/>
                <a:gd name="connsiteY39" fmla="*/ 213766 h 298698"/>
                <a:gd name="connsiteX40" fmla="*/ 470749 w 1254307"/>
                <a:gd name="connsiteY40" fmla="*/ 214138 h 298698"/>
                <a:gd name="connsiteX41" fmla="*/ 494956 w 1254307"/>
                <a:gd name="connsiteY41" fmla="*/ 239835 h 298698"/>
                <a:gd name="connsiteX42" fmla="*/ 464046 w 1254307"/>
                <a:gd name="connsiteY42" fmla="*/ 264787 h 298698"/>
                <a:gd name="connsiteX43" fmla="*/ 434625 w 1254307"/>
                <a:gd name="connsiteY43" fmla="*/ 256593 h 298698"/>
                <a:gd name="connsiteX44" fmla="*/ 440584 w 1254307"/>
                <a:gd name="connsiteY44" fmla="*/ 245421 h 298698"/>
                <a:gd name="connsiteX45" fmla="*/ 462184 w 1254307"/>
                <a:gd name="connsiteY45" fmla="*/ 251752 h 298698"/>
                <a:gd name="connsiteX46" fmla="*/ 477453 w 1254307"/>
                <a:gd name="connsiteY46" fmla="*/ 240580 h 298698"/>
                <a:gd name="connsiteX47" fmla="*/ 461811 w 1254307"/>
                <a:gd name="connsiteY47" fmla="*/ 227545 h 298698"/>
                <a:gd name="connsiteX48" fmla="*/ 459204 w 1254307"/>
                <a:gd name="connsiteY48" fmla="*/ 226428 h 298698"/>
                <a:gd name="connsiteX49" fmla="*/ 437604 w 1254307"/>
                <a:gd name="connsiteY49" fmla="*/ 202221 h 298698"/>
                <a:gd name="connsiteX50" fmla="*/ 467770 w 1254307"/>
                <a:gd name="connsiteY50" fmla="*/ 178014 h 298698"/>
                <a:gd name="connsiteX51" fmla="*/ 1134762 w 1254307"/>
                <a:gd name="connsiteY51" fmla="*/ 177641 h 298698"/>
                <a:gd name="connsiteX52" fmla="*/ 1155245 w 1254307"/>
                <a:gd name="connsiteY52" fmla="*/ 185089 h 298698"/>
                <a:gd name="connsiteX53" fmla="*/ 1163438 w 1254307"/>
                <a:gd name="connsiteY53" fmla="*/ 215627 h 298698"/>
                <a:gd name="connsiteX54" fmla="*/ 1163438 w 1254307"/>
                <a:gd name="connsiteY54" fmla="*/ 262551 h 298698"/>
                <a:gd name="connsiteX55" fmla="*/ 1146307 w 1254307"/>
                <a:gd name="connsiteY55" fmla="*/ 262551 h 298698"/>
                <a:gd name="connsiteX56" fmla="*/ 1146307 w 1254307"/>
                <a:gd name="connsiteY56" fmla="*/ 217489 h 298698"/>
                <a:gd name="connsiteX57" fmla="*/ 1142210 w 1254307"/>
                <a:gd name="connsiteY57" fmla="*/ 196262 h 298698"/>
                <a:gd name="connsiteX58" fmla="*/ 1131038 w 1254307"/>
                <a:gd name="connsiteY58" fmla="*/ 192538 h 298698"/>
                <a:gd name="connsiteX59" fmla="*/ 1112045 w 1254307"/>
                <a:gd name="connsiteY59" fmla="*/ 198869 h 298698"/>
                <a:gd name="connsiteX60" fmla="*/ 1111672 w 1254307"/>
                <a:gd name="connsiteY60" fmla="*/ 199241 h 298698"/>
                <a:gd name="connsiteX61" fmla="*/ 1111672 w 1254307"/>
                <a:gd name="connsiteY61" fmla="*/ 262924 h 298698"/>
                <a:gd name="connsiteX62" fmla="*/ 1094169 w 1254307"/>
                <a:gd name="connsiteY62" fmla="*/ 262924 h 298698"/>
                <a:gd name="connsiteX63" fmla="*/ 1094169 w 1254307"/>
                <a:gd name="connsiteY63" fmla="*/ 180248 h 298698"/>
                <a:gd name="connsiteX64" fmla="*/ 1109066 w 1254307"/>
                <a:gd name="connsiteY64" fmla="*/ 180248 h 298698"/>
                <a:gd name="connsiteX65" fmla="*/ 1109066 w 1254307"/>
                <a:gd name="connsiteY65" fmla="*/ 187324 h 298698"/>
                <a:gd name="connsiteX66" fmla="*/ 1110183 w 1254307"/>
                <a:gd name="connsiteY66" fmla="*/ 186207 h 298698"/>
                <a:gd name="connsiteX67" fmla="*/ 1134762 w 1254307"/>
                <a:gd name="connsiteY67" fmla="*/ 177641 h 298698"/>
                <a:gd name="connsiteX68" fmla="*/ 1043148 w 1254307"/>
                <a:gd name="connsiteY68" fmla="*/ 177641 h 298698"/>
                <a:gd name="connsiteX69" fmla="*/ 1068845 w 1254307"/>
                <a:gd name="connsiteY69" fmla="*/ 186207 h 298698"/>
                <a:gd name="connsiteX70" fmla="*/ 1074804 w 1254307"/>
                <a:gd name="connsiteY70" fmla="*/ 211531 h 298698"/>
                <a:gd name="connsiteX71" fmla="*/ 1074804 w 1254307"/>
                <a:gd name="connsiteY71" fmla="*/ 262924 h 298698"/>
                <a:gd name="connsiteX72" fmla="*/ 1059907 w 1254307"/>
                <a:gd name="connsiteY72" fmla="*/ 262924 h 298698"/>
                <a:gd name="connsiteX73" fmla="*/ 1059907 w 1254307"/>
                <a:gd name="connsiteY73" fmla="*/ 255848 h 298698"/>
                <a:gd name="connsiteX74" fmla="*/ 1058790 w 1254307"/>
                <a:gd name="connsiteY74" fmla="*/ 256593 h 298698"/>
                <a:gd name="connsiteX75" fmla="*/ 1034583 w 1254307"/>
                <a:gd name="connsiteY75" fmla="*/ 264414 h 298698"/>
                <a:gd name="connsiteX76" fmla="*/ 1008514 w 1254307"/>
                <a:gd name="connsiteY76" fmla="*/ 238717 h 298698"/>
                <a:gd name="connsiteX77" fmla="*/ 1055066 w 1254307"/>
                <a:gd name="connsiteY77" fmla="*/ 210041 h 298698"/>
                <a:gd name="connsiteX78" fmla="*/ 1058790 w 1254307"/>
                <a:gd name="connsiteY78" fmla="*/ 210041 h 298698"/>
                <a:gd name="connsiteX79" fmla="*/ 1058790 w 1254307"/>
                <a:gd name="connsiteY79" fmla="*/ 205945 h 298698"/>
                <a:gd name="connsiteX80" fmla="*/ 1055810 w 1254307"/>
                <a:gd name="connsiteY80" fmla="*/ 194772 h 298698"/>
                <a:gd name="connsiteX81" fmla="*/ 1041659 w 1254307"/>
                <a:gd name="connsiteY81" fmla="*/ 190676 h 298698"/>
                <a:gd name="connsiteX82" fmla="*/ 1019314 w 1254307"/>
                <a:gd name="connsiteY82" fmla="*/ 197007 h 298698"/>
                <a:gd name="connsiteX83" fmla="*/ 1013355 w 1254307"/>
                <a:gd name="connsiteY83" fmla="*/ 186207 h 298698"/>
                <a:gd name="connsiteX84" fmla="*/ 1043148 w 1254307"/>
                <a:gd name="connsiteY84" fmla="*/ 177641 h 298698"/>
                <a:gd name="connsiteX85" fmla="*/ 851356 w 1254307"/>
                <a:gd name="connsiteY85" fmla="*/ 177641 h 298698"/>
                <a:gd name="connsiteX86" fmla="*/ 891204 w 1254307"/>
                <a:gd name="connsiteY86" fmla="*/ 220469 h 298698"/>
                <a:gd name="connsiteX87" fmla="*/ 849866 w 1254307"/>
                <a:gd name="connsiteY87" fmla="*/ 264413 h 298698"/>
                <a:gd name="connsiteX88" fmla="*/ 810018 w 1254307"/>
                <a:gd name="connsiteY88" fmla="*/ 221586 h 298698"/>
                <a:gd name="connsiteX89" fmla="*/ 851356 w 1254307"/>
                <a:gd name="connsiteY89" fmla="*/ 177641 h 298698"/>
                <a:gd name="connsiteX90" fmla="*/ 761604 w 1254307"/>
                <a:gd name="connsiteY90" fmla="*/ 177641 h 298698"/>
                <a:gd name="connsiteX91" fmla="*/ 793631 w 1254307"/>
                <a:gd name="connsiteY91" fmla="*/ 185834 h 298698"/>
                <a:gd name="connsiteX92" fmla="*/ 793631 w 1254307"/>
                <a:gd name="connsiteY92" fmla="*/ 259200 h 298698"/>
                <a:gd name="connsiteX93" fmla="*/ 785438 w 1254307"/>
                <a:gd name="connsiteY93" fmla="*/ 288248 h 298698"/>
                <a:gd name="connsiteX94" fmla="*/ 756390 w 1254307"/>
                <a:gd name="connsiteY94" fmla="*/ 298675 h 298698"/>
                <a:gd name="connsiteX95" fmla="*/ 721756 w 1254307"/>
                <a:gd name="connsiteY95" fmla="*/ 287503 h 298698"/>
                <a:gd name="connsiteX96" fmla="*/ 728832 w 1254307"/>
                <a:gd name="connsiteY96" fmla="*/ 276331 h 298698"/>
                <a:gd name="connsiteX97" fmla="*/ 754528 w 1254307"/>
                <a:gd name="connsiteY97" fmla="*/ 284524 h 298698"/>
                <a:gd name="connsiteX98" fmla="*/ 770914 w 1254307"/>
                <a:gd name="connsiteY98" fmla="*/ 279682 h 298698"/>
                <a:gd name="connsiteX99" fmla="*/ 776873 w 1254307"/>
                <a:gd name="connsiteY99" fmla="*/ 259944 h 298698"/>
                <a:gd name="connsiteX100" fmla="*/ 776873 w 1254307"/>
                <a:gd name="connsiteY100" fmla="*/ 256220 h 298698"/>
                <a:gd name="connsiteX101" fmla="*/ 775756 w 1254307"/>
                <a:gd name="connsiteY101" fmla="*/ 256965 h 298698"/>
                <a:gd name="connsiteX102" fmla="*/ 775011 w 1254307"/>
                <a:gd name="connsiteY102" fmla="*/ 257338 h 298698"/>
                <a:gd name="connsiteX103" fmla="*/ 754901 w 1254307"/>
                <a:gd name="connsiteY103" fmla="*/ 262551 h 298698"/>
                <a:gd name="connsiteX104" fmla="*/ 718404 w 1254307"/>
                <a:gd name="connsiteY104" fmla="*/ 221958 h 298698"/>
                <a:gd name="connsiteX105" fmla="*/ 761604 w 1254307"/>
                <a:gd name="connsiteY105" fmla="*/ 177641 h 298698"/>
                <a:gd name="connsiteX106" fmla="*/ 706487 w 1254307"/>
                <a:gd name="connsiteY106" fmla="*/ 177641 h 298698"/>
                <a:gd name="connsiteX107" fmla="*/ 714680 w 1254307"/>
                <a:gd name="connsiteY107" fmla="*/ 179131 h 298698"/>
                <a:gd name="connsiteX108" fmla="*/ 710583 w 1254307"/>
                <a:gd name="connsiteY108" fmla="*/ 192538 h 298698"/>
                <a:gd name="connsiteX109" fmla="*/ 705370 w 1254307"/>
                <a:gd name="connsiteY109" fmla="*/ 192165 h 298698"/>
                <a:gd name="connsiteX110" fmla="*/ 680418 w 1254307"/>
                <a:gd name="connsiteY110" fmla="*/ 205572 h 298698"/>
                <a:gd name="connsiteX111" fmla="*/ 680418 w 1254307"/>
                <a:gd name="connsiteY111" fmla="*/ 262551 h 298698"/>
                <a:gd name="connsiteX112" fmla="*/ 663287 w 1254307"/>
                <a:gd name="connsiteY112" fmla="*/ 262551 h 298698"/>
                <a:gd name="connsiteX113" fmla="*/ 663287 w 1254307"/>
                <a:gd name="connsiteY113" fmla="*/ 180248 h 298698"/>
                <a:gd name="connsiteX114" fmla="*/ 678184 w 1254307"/>
                <a:gd name="connsiteY114" fmla="*/ 180248 h 298698"/>
                <a:gd name="connsiteX115" fmla="*/ 678184 w 1254307"/>
                <a:gd name="connsiteY115" fmla="*/ 192910 h 298698"/>
                <a:gd name="connsiteX116" fmla="*/ 679673 w 1254307"/>
                <a:gd name="connsiteY116" fmla="*/ 190303 h 298698"/>
                <a:gd name="connsiteX117" fmla="*/ 706487 w 1254307"/>
                <a:gd name="connsiteY117" fmla="*/ 177641 h 298698"/>
                <a:gd name="connsiteX118" fmla="*/ 611521 w 1254307"/>
                <a:gd name="connsiteY118" fmla="*/ 177641 h 298698"/>
                <a:gd name="connsiteX119" fmla="*/ 646900 w 1254307"/>
                <a:gd name="connsiteY119" fmla="*/ 220096 h 298698"/>
                <a:gd name="connsiteX120" fmla="*/ 646528 w 1254307"/>
                <a:gd name="connsiteY120" fmla="*/ 224565 h 298698"/>
                <a:gd name="connsiteX121" fmla="*/ 646528 w 1254307"/>
                <a:gd name="connsiteY121" fmla="*/ 226055 h 298698"/>
                <a:gd name="connsiteX122" fmla="*/ 589549 w 1254307"/>
                <a:gd name="connsiteY122" fmla="*/ 226055 h 298698"/>
                <a:gd name="connsiteX123" fmla="*/ 589549 w 1254307"/>
                <a:gd name="connsiteY123" fmla="*/ 226800 h 298698"/>
                <a:gd name="connsiteX124" fmla="*/ 589549 w 1254307"/>
                <a:gd name="connsiteY124" fmla="*/ 228662 h 298698"/>
                <a:gd name="connsiteX125" fmla="*/ 614128 w 1254307"/>
                <a:gd name="connsiteY125" fmla="*/ 250634 h 298698"/>
                <a:gd name="connsiteX126" fmla="*/ 636845 w 1254307"/>
                <a:gd name="connsiteY126" fmla="*/ 244675 h 298698"/>
                <a:gd name="connsiteX127" fmla="*/ 642804 w 1254307"/>
                <a:gd name="connsiteY127" fmla="*/ 255848 h 298698"/>
                <a:gd name="connsiteX128" fmla="*/ 612638 w 1254307"/>
                <a:gd name="connsiteY128" fmla="*/ 264413 h 298698"/>
                <a:gd name="connsiteX129" fmla="*/ 572790 w 1254307"/>
                <a:gd name="connsiteY129" fmla="*/ 221586 h 298698"/>
                <a:gd name="connsiteX130" fmla="*/ 611521 w 1254307"/>
                <a:gd name="connsiteY130" fmla="*/ 177641 h 298698"/>
                <a:gd name="connsiteX131" fmla="*/ 372060 w 1254307"/>
                <a:gd name="connsiteY131" fmla="*/ 164979 h 298698"/>
                <a:gd name="connsiteX132" fmla="*/ 339287 w 1254307"/>
                <a:gd name="connsiteY132" fmla="*/ 208179 h 298698"/>
                <a:gd name="connsiteX133" fmla="*/ 373177 w 1254307"/>
                <a:gd name="connsiteY133" fmla="*/ 250262 h 298698"/>
                <a:gd name="connsiteX134" fmla="*/ 406322 w 1254307"/>
                <a:gd name="connsiteY134" fmla="*/ 206689 h 298698"/>
                <a:gd name="connsiteX135" fmla="*/ 372060 w 1254307"/>
                <a:gd name="connsiteY135" fmla="*/ 164979 h 298698"/>
                <a:gd name="connsiteX136" fmla="*/ 915038 w 1254307"/>
                <a:gd name="connsiteY136" fmla="*/ 156041 h 298698"/>
                <a:gd name="connsiteX137" fmla="*/ 932541 w 1254307"/>
                <a:gd name="connsiteY137" fmla="*/ 156041 h 298698"/>
                <a:gd name="connsiteX138" fmla="*/ 932541 w 1254307"/>
                <a:gd name="connsiteY138" fmla="*/ 180248 h 298698"/>
                <a:gd name="connsiteX139" fmla="*/ 957121 w 1254307"/>
                <a:gd name="connsiteY139" fmla="*/ 180248 h 298698"/>
                <a:gd name="connsiteX140" fmla="*/ 957121 w 1254307"/>
                <a:gd name="connsiteY140" fmla="*/ 194027 h 298698"/>
                <a:gd name="connsiteX141" fmla="*/ 932541 w 1254307"/>
                <a:gd name="connsiteY141" fmla="*/ 194027 h 298698"/>
                <a:gd name="connsiteX142" fmla="*/ 932541 w 1254307"/>
                <a:gd name="connsiteY142" fmla="*/ 234248 h 298698"/>
                <a:gd name="connsiteX143" fmla="*/ 944459 w 1254307"/>
                <a:gd name="connsiteY143" fmla="*/ 250262 h 298698"/>
                <a:gd name="connsiteX144" fmla="*/ 955259 w 1254307"/>
                <a:gd name="connsiteY144" fmla="*/ 248027 h 298698"/>
                <a:gd name="connsiteX145" fmla="*/ 959728 w 1254307"/>
                <a:gd name="connsiteY145" fmla="*/ 259944 h 298698"/>
                <a:gd name="connsiteX146" fmla="*/ 940735 w 1254307"/>
                <a:gd name="connsiteY146" fmla="*/ 264786 h 298698"/>
                <a:gd name="connsiteX147" fmla="*/ 920997 w 1254307"/>
                <a:gd name="connsiteY147" fmla="*/ 258082 h 298698"/>
                <a:gd name="connsiteX148" fmla="*/ 915038 w 1254307"/>
                <a:gd name="connsiteY148" fmla="*/ 234248 h 298698"/>
                <a:gd name="connsiteX149" fmla="*/ 915038 w 1254307"/>
                <a:gd name="connsiteY149" fmla="*/ 194027 h 298698"/>
                <a:gd name="connsiteX150" fmla="*/ 900514 w 1254307"/>
                <a:gd name="connsiteY150" fmla="*/ 194027 h 298698"/>
                <a:gd name="connsiteX151" fmla="*/ 900514 w 1254307"/>
                <a:gd name="connsiteY151" fmla="*/ 180248 h 298698"/>
                <a:gd name="connsiteX152" fmla="*/ 915038 w 1254307"/>
                <a:gd name="connsiteY152" fmla="*/ 180248 h 298698"/>
                <a:gd name="connsiteX153" fmla="*/ 519163 w 1254307"/>
                <a:gd name="connsiteY153" fmla="*/ 156041 h 298698"/>
                <a:gd name="connsiteX154" fmla="*/ 536667 w 1254307"/>
                <a:gd name="connsiteY154" fmla="*/ 156041 h 298698"/>
                <a:gd name="connsiteX155" fmla="*/ 536667 w 1254307"/>
                <a:gd name="connsiteY155" fmla="*/ 180248 h 298698"/>
                <a:gd name="connsiteX156" fmla="*/ 561246 w 1254307"/>
                <a:gd name="connsiteY156" fmla="*/ 180248 h 298698"/>
                <a:gd name="connsiteX157" fmla="*/ 561246 w 1254307"/>
                <a:gd name="connsiteY157" fmla="*/ 194027 h 298698"/>
                <a:gd name="connsiteX158" fmla="*/ 536667 w 1254307"/>
                <a:gd name="connsiteY158" fmla="*/ 194027 h 298698"/>
                <a:gd name="connsiteX159" fmla="*/ 536667 w 1254307"/>
                <a:gd name="connsiteY159" fmla="*/ 234248 h 298698"/>
                <a:gd name="connsiteX160" fmla="*/ 548956 w 1254307"/>
                <a:gd name="connsiteY160" fmla="*/ 250262 h 298698"/>
                <a:gd name="connsiteX161" fmla="*/ 559756 w 1254307"/>
                <a:gd name="connsiteY161" fmla="*/ 248027 h 298698"/>
                <a:gd name="connsiteX162" fmla="*/ 564225 w 1254307"/>
                <a:gd name="connsiteY162" fmla="*/ 259944 h 298698"/>
                <a:gd name="connsiteX163" fmla="*/ 544860 w 1254307"/>
                <a:gd name="connsiteY163" fmla="*/ 264786 h 298698"/>
                <a:gd name="connsiteX164" fmla="*/ 525122 w 1254307"/>
                <a:gd name="connsiteY164" fmla="*/ 258082 h 298698"/>
                <a:gd name="connsiteX165" fmla="*/ 519163 w 1254307"/>
                <a:gd name="connsiteY165" fmla="*/ 234248 h 298698"/>
                <a:gd name="connsiteX166" fmla="*/ 519163 w 1254307"/>
                <a:gd name="connsiteY166" fmla="*/ 194027 h 298698"/>
                <a:gd name="connsiteX167" fmla="*/ 504639 w 1254307"/>
                <a:gd name="connsiteY167" fmla="*/ 194027 h 298698"/>
                <a:gd name="connsiteX168" fmla="*/ 504639 w 1254307"/>
                <a:gd name="connsiteY168" fmla="*/ 180248 h 298698"/>
                <a:gd name="connsiteX169" fmla="*/ 519163 w 1254307"/>
                <a:gd name="connsiteY169" fmla="*/ 180248 h 298698"/>
                <a:gd name="connsiteX170" fmla="*/ 976114 w 1254307"/>
                <a:gd name="connsiteY170" fmla="*/ 150828 h 298698"/>
                <a:gd name="connsiteX171" fmla="*/ 993617 w 1254307"/>
                <a:gd name="connsiteY171" fmla="*/ 150828 h 298698"/>
                <a:gd name="connsiteX172" fmla="*/ 993617 w 1254307"/>
                <a:gd name="connsiteY172" fmla="*/ 262552 h 298698"/>
                <a:gd name="connsiteX173" fmla="*/ 976114 w 1254307"/>
                <a:gd name="connsiteY173" fmla="*/ 262552 h 298698"/>
                <a:gd name="connsiteX174" fmla="*/ 866252 w 1254307"/>
                <a:gd name="connsiteY174" fmla="*/ 150828 h 298698"/>
                <a:gd name="connsiteX175" fmla="*/ 875935 w 1254307"/>
                <a:gd name="connsiteY175" fmla="*/ 160883 h 298698"/>
                <a:gd name="connsiteX176" fmla="*/ 866252 w 1254307"/>
                <a:gd name="connsiteY176" fmla="*/ 170566 h 298698"/>
                <a:gd name="connsiteX177" fmla="*/ 856569 w 1254307"/>
                <a:gd name="connsiteY177" fmla="*/ 160511 h 298698"/>
                <a:gd name="connsiteX178" fmla="*/ 866252 w 1254307"/>
                <a:gd name="connsiteY178" fmla="*/ 150828 h 298698"/>
                <a:gd name="connsiteX179" fmla="*/ 834597 w 1254307"/>
                <a:gd name="connsiteY179" fmla="*/ 150828 h 298698"/>
                <a:gd name="connsiteX180" fmla="*/ 844652 w 1254307"/>
                <a:gd name="connsiteY180" fmla="*/ 160511 h 298698"/>
                <a:gd name="connsiteX181" fmla="*/ 834969 w 1254307"/>
                <a:gd name="connsiteY181" fmla="*/ 170566 h 298698"/>
                <a:gd name="connsiteX182" fmla="*/ 824914 w 1254307"/>
                <a:gd name="connsiteY182" fmla="*/ 160883 h 298698"/>
                <a:gd name="connsiteX183" fmla="*/ 834597 w 1254307"/>
                <a:gd name="connsiteY183" fmla="*/ 150828 h 298698"/>
                <a:gd name="connsiteX184" fmla="*/ 1254307 w 1254307"/>
                <a:gd name="connsiteY184" fmla="*/ 150455 h 298698"/>
                <a:gd name="connsiteX185" fmla="*/ 1254307 w 1254307"/>
                <a:gd name="connsiteY185" fmla="*/ 262179 h 298698"/>
                <a:gd name="connsiteX186" fmla="*/ 1239410 w 1254307"/>
                <a:gd name="connsiteY186" fmla="*/ 262179 h 298698"/>
                <a:gd name="connsiteX187" fmla="*/ 1239410 w 1254307"/>
                <a:gd name="connsiteY187" fmla="*/ 255476 h 298698"/>
                <a:gd name="connsiteX188" fmla="*/ 1237921 w 1254307"/>
                <a:gd name="connsiteY188" fmla="*/ 256593 h 298698"/>
                <a:gd name="connsiteX189" fmla="*/ 1215576 w 1254307"/>
                <a:gd name="connsiteY189" fmla="*/ 264414 h 298698"/>
                <a:gd name="connsiteX190" fmla="*/ 1178707 w 1254307"/>
                <a:gd name="connsiteY190" fmla="*/ 222331 h 298698"/>
                <a:gd name="connsiteX191" fmla="*/ 1218555 w 1254307"/>
                <a:gd name="connsiteY191" fmla="*/ 177641 h 298698"/>
                <a:gd name="connsiteX192" fmla="*/ 1235686 w 1254307"/>
                <a:gd name="connsiteY192" fmla="*/ 181738 h 298698"/>
                <a:gd name="connsiteX193" fmla="*/ 1236804 w 1254307"/>
                <a:gd name="connsiteY193" fmla="*/ 182483 h 298698"/>
                <a:gd name="connsiteX194" fmla="*/ 1236804 w 1254307"/>
                <a:gd name="connsiteY194" fmla="*/ 181365 h 298698"/>
                <a:gd name="connsiteX195" fmla="*/ 1236804 w 1254307"/>
                <a:gd name="connsiteY195" fmla="*/ 150827 h 298698"/>
                <a:gd name="connsiteX196" fmla="*/ 373177 w 1254307"/>
                <a:gd name="connsiteY196" fmla="*/ 150455 h 298698"/>
                <a:gd name="connsiteX197" fmla="*/ 424942 w 1254307"/>
                <a:gd name="connsiteY197" fmla="*/ 206689 h 298698"/>
                <a:gd name="connsiteX198" fmla="*/ 372804 w 1254307"/>
                <a:gd name="connsiteY198" fmla="*/ 264786 h 298698"/>
                <a:gd name="connsiteX199" fmla="*/ 321039 w 1254307"/>
                <a:gd name="connsiteY199" fmla="*/ 207434 h 298698"/>
                <a:gd name="connsiteX200" fmla="*/ 373177 w 1254307"/>
                <a:gd name="connsiteY200" fmla="*/ 150455 h 298698"/>
                <a:gd name="connsiteX201" fmla="*/ 388446 w 1254307"/>
                <a:gd name="connsiteY201" fmla="*/ 123269 h 298698"/>
                <a:gd name="connsiteX202" fmla="*/ 397756 w 1254307"/>
                <a:gd name="connsiteY202" fmla="*/ 133697 h 298698"/>
                <a:gd name="connsiteX203" fmla="*/ 388446 w 1254307"/>
                <a:gd name="connsiteY203" fmla="*/ 143007 h 298698"/>
                <a:gd name="connsiteX204" fmla="*/ 379135 w 1254307"/>
                <a:gd name="connsiteY204" fmla="*/ 132579 h 298698"/>
                <a:gd name="connsiteX205" fmla="*/ 388446 w 1254307"/>
                <a:gd name="connsiteY205" fmla="*/ 123269 h 298698"/>
                <a:gd name="connsiteX206" fmla="*/ 357163 w 1254307"/>
                <a:gd name="connsiteY206" fmla="*/ 123269 h 298698"/>
                <a:gd name="connsiteX207" fmla="*/ 367218 w 1254307"/>
                <a:gd name="connsiteY207" fmla="*/ 132952 h 298698"/>
                <a:gd name="connsiteX208" fmla="*/ 367218 w 1254307"/>
                <a:gd name="connsiteY208" fmla="*/ 133324 h 298698"/>
                <a:gd name="connsiteX209" fmla="*/ 357535 w 1254307"/>
                <a:gd name="connsiteY209" fmla="*/ 143007 h 298698"/>
                <a:gd name="connsiteX210" fmla="*/ 347480 w 1254307"/>
                <a:gd name="connsiteY210" fmla="*/ 133324 h 298698"/>
                <a:gd name="connsiteX211" fmla="*/ 357163 w 1254307"/>
                <a:gd name="connsiteY211" fmla="*/ 123269 h 298698"/>
                <a:gd name="connsiteX212" fmla="*/ 465535 w 1254307"/>
                <a:gd name="connsiteY212" fmla="*/ 61820 h 298698"/>
                <a:gd name="connsiteX213" fmla="*/ 450266 w 1254307"/>
                <a:gd name="connsiteY213" fmla="*/ 79324 h 298698"/>
                <a:gd name="connsiteX214" fmla="*/ 464045 w 1254307"/>
                <a:gd name="connsiteY214" fmla="*/ 95710 h 298698"/>
                <a:gd name="connsiteX215" fmla="*/ 474845 w 1254307"/>
                <a:gd name="connsiteY215" fmla="*/ 91986 h 298698"/>
                <a:gd name="connsiteX216" fmla="*/ 474845 w 1254307"/>
                <a:gd name="connsiteY216" fmla="*/ 63683 h 298698"/>
                <a:gd name="connsiteX217" fmla="*/ 474473 w 1254307"/>
                <a:gd name="connsiteY217" fmla="*/ 63683 h 298698"/>
                <a:gd name="connsiteX218" fmla="*/ 465535 w 1254307"/>
                <a:gd name="connsiteY218" fmla="*/ 61820 h 298698"/>
                <a:gd name="connsiteX219" fmla="*/ 546721 w 1254307"/>
                <a:gd name="connsiteY219" fmla="*/ 61448 h 298698"/>
                <a:gd name="connsiteX220" fmla="*/ 532942 w 1254307"/>
                <a:gd name="connsiteY220" fmla="*/ 78952 h 298698"/>
                <a:gd name="connsiteX221" fmla="*/ 547094 w 1254307"/>
                <a:gd name="connsiteY221" fmla="*/ 96828 h 298698"/>
                <a:gd name="connsiteX222" fmla="*/ 560873 w 1254307"/>
                <a:gd name="connsiteY222" fmla="*/ 79324 h 298698"/>
                <a:gd name="connsiteX223" fmla="*/ 546721 w 1254307"/>
                <a:gd name="connsiteY223" fmla="*/ 61448 h 298698"/>
                <a:gd name="connsiteX224" fmla="*/ 409301 w 1254307"/>
                <a:gd name="connsiteY224" fmla="*/ 61076 h 298698"/>
                <a:gd name="connsiteX225" fmla="*/ 395894 w 1254307"/>
                <a:gd name="connsiteY225" fmla="*/ 74483 h 298698"/>
                <a:gd name="connsiteX226" fmla="*/ 395894 w 1254307"/>
                <a:gd name="connsiteY226" fmla="*/ 75228 h 298698"/>
                <a:gd name="connsiteX227" fmla="*/ 420474 w 1254307"/>
                <a:gd name="connsiteY227" fmla="*/ 75228 h 298698"/>
                <a:gd name="connsiteX228" fmla="*/ 420474 w 1254307"/>
                <a:gd name="connsiteY228" fmla="*/ 74483 h 298698"/>
                <a:gd name="connsiteX229" fmla="*/ 409301 w 1254307"/>
                <a:gd name="connsiteY229" fmla="*/ 61076 h 298698"/>
                <a:gd name="connsiteX230" fmla="*/ 500170 w 1254307"/>
                <a:gd name="connsiteY230" fmla="*/ 57724 h 298698"/>
                <a:gd name="connsiteX231" fmla="*/ 509853 w 1254307"/>
                <a:gd name="connsiteY231" fmla="*/ 57724 h 298698"/>
                <a:gd name="connsiteX232" fmla="*/ 509853 w 1254307"/>
                <a:gd name="connsiteY232" fmla="*/ 103531 h 298698"/>
                <a:gd name="connsiteX233" fmla="*/ 500170 w 1254307"/>
                <a:gd name="connsiteY233" fmla="*/ 103531 h 298698"/>
                <a:gd name="connsiteX234" fmla="*/ 606680 w 1254307"/>
                <a:gd name="connsiteY234" fmla="*/ 54000 h 298698"/>
                <a:gd name="connsiteX235" fmla="*/ 618597 w 1254307"/>
                <a:gd name="connsiteY235" fmla="*/ 58469 h 298698"/>
                <a:gd name="connsiteX236" fmla="*/ 623439 w 1254307"/>
                <a:gd name="connsiteY236" fmla="*/ 76345 h 298698"/>
                <a:gd name="connsiteX237" fmla="*/ 623439 w 1254307"/>
                <a:gd name="connsiteY237" fmla="*/ 103904 h 298698"/>
                <a:gd name="connsiteX238" fmla="*/ 614128 w 1254307"/>
                <a:gd name="connsiteY238" fmla="*/ 103904 h 298698"/>
                <a:gd name="connsiteX239" fmla="*/ 614128 w 1254307"/>
                <a:gd name="connsiteY239" fmla="*/ 103531 h 298698"/>
                <a:gd name="connsiteX240" fmla="*/ 614128 w 1254307"/>
                <a:gd name="connsiteY240" fmla="*/ 77090 h 298698"/>
                <a:gd name="connsiteX241" fmla="*/ 611521 w 1254307"/>
                <a:gd name="connsiteY241" fmla="*/ 64428 h 298698"/>
                <a:gd name="connsiteX242" fmla="*/ 604818 w 1254307"/>
                <a:gd name="connsiteY242" fmla="*/ 62193 h 298698"/>
                <a:gd name="connsiteX243" fmla="*/ 593273 w 1254307"/>
                <a:gd name="connsiteY243" fmla="*/ 65917 h 298698"/>
                <a:gd name="connsiteX244" fmla="*/ 592901 w 1254307"/>
                <a:gd name="connsiteY244" fmla="*/ 65917 h 298698"/>
                <a:gd name="connsiteX245" fmla="*/ 592901 w 1254307"/>
                <a:gd name="connsiteY245" fmla="*/ 103531 h 298698"/>
                <a:gd name="connsiteX246" fmla="*/ 583218 w 1254307"/>
                <a:gd name="connsiteY246" fmla="*/ 103531 h 298698"/>
                <a:gd name="connsiteX247" fmla="*/ 583218 w 1254307"/>
                <a:gd name="connsiteY247" fmla="*/ 55490 h 298698"/>
                <a:gd name="connsiteX248" fmla="*/ 591411 w 1254307"/>
                <a:gd name="connsiteY248" fmla="*/ 55490 h 298698"/>
                <a:gd name="connsiteX249" fmla="*/ 591411 w 1254307"/>
                <a:gd name="connsiteY249" fmla="*/ 59586 h 298698"/>
                <a:gd name="connsiteX250" fmla="*/ 592528 w 1254307"/>
                <a:gd name="connsiteY250" fmla="*/ 58842 h 298698"/>
                <a:gd name="connsiteX251" fmla="*/ 606680 w 1254307"/>
                <a:gd name="connsiteY251" fmla="*/ 54000 h 298698"/>
                <a:gd name="connsiteX252" fmla="*/ 547094 w 1254307"/>
                <a:gd name="connsiteY252" fmla="*/ 54000 h 298698"/>
                <a:gd name="connsiteX253" fmla="*/ 570183 w 1254307"/>
                <a:gd name="connsiteY253" fmla="*/ 79324 h 298698"/>
                <a:gd name="connsiteX254" fmla="*/ 545977 w 1254307"/>
                <a:gd name="connsiteY254" fmla="*/ 105021 h 298698"/>
                <a:gd name="connsiteX255" fmla="*/ 522887 w 1254307"/>
                <a:gd name="connsiteY255" fmla="*/ 79697 h 298698"/>
                <a:gd name="connsiteX256" fmla="*/ 547094 w 1254307"/>
                <a:gd name="connsiteY256" fmla="*/ 54000 h 298698"/>
                <a:gd name="connsiteX257" fmla="*/ 409301 w 1254307"/>
                <a:gd name="connsiteY257" fmla="*/ 54000 h 298698"/>
                <a:gd name="connsiteX258" fmla="*/ 429412 w 1254307"/>
                <a:gd name="connsiteY258" fmla="*/ 78579 h 298698"/>
                <a:gd name="connsiteX259" fmla="*/ 429412 w 1254307"/>
                <a:gd name="connsiteY259" fmla="*/ 81186 h 298698"/>
                <a:gd name="connsiteX260" fmla="*/ 429412 w 1254307"/>
                <a:gd name="connsiteY260" fmla="*/ 81931 h 298698"/>
                <a:gd name="connsiteX261" fmla="*/ 395894 w 1254307"/>
                <a:gd name="connsiteY261" fmla="*/ 81931 h 298698"/>
                <a:gd name="connsiteX262" fmla="*/ 395894 w 1254307"/>
                <a:gd name="connsiteY262" fmla="*/ 82676 h 298698"/>
                <a:gd name="connsiteX263" fmla="*/ 395894 w 1254307"/>
                <a:gd name="connsiteY263" fmla="*/ 84166 h 298698"/>
                <a:gd name="connsiteX264" fmla="*/ 410791 w 1254307"/>
                <a:gd name="connsiteY264" fmla="*/ 97200 h 298698"/>
                <a:gd name="connsiteX265" fmla="*/ 424198 w 1254307"/>
                <a:gd name="connsiteY265" fmla="*/ 93476 h 298698"/>
                <a:gd name="connsiteX266" fmla="*/ 427549 w 1254307"/>
                <a:gd name="connsiteY266" fmla="*/ 99807 h 298698"/>
                <a:gd name="connsiteX267" fmla="*/ 410046 w 1254307"/>
                <a:gd name="connsiteY267" fmla="*/ 104648 h 298698"/>
                <a:gd name="connsiteX268" fmla="*/ 386584 w 1254307"/>
                <a:gd name="connsiteY268" fmla="*/ 79697 h 298698"/>
                <a:gd name="connsiteX269" fmla="*/ 409301 w 1254307"/>
                <a:gd name="connsiteY269" fmla="*/ 54000 h 298698"/>
                <a:gd name="connsiteX270" fmla="*/ 465907 w 1254307"/>
                <a:gd name="connsiteY270" fmla="*/ 53627 h 298698"/>
                <a:gd name="connsiteX271" fmla="*/ 484528 w 1254307"/>
                <a:gd name="connsiteY271" fmla="*/ 58469 h 298698"/>
                <a:gd name="connsiteX272" fmla="*/ 484528 w 1254307"/>
                <a:gd name="connsiteY272" fmla="*/ 103531 h 298698"/>
                <a:gd name="connsiteX273" fmla="*/ 479686 w 1254307"/>
                <a:gd name="connsiteY273" fmla="*/ 120662 h 298698"/>
                <a:gd name="connsiteX274" fmla="*/ 462555 w 1254307"/>
                <a:gd name="connsiteY274" fmla="*/ 126620 h 298698"/>
                <a:gd name="connsiteX275" fmla="*/ 442445 w 1254307"/>
                <a:gd name="connsiteY275" fmla="*/ 120289 h 298698"/>
                <a:gd name="connsiteX276" fmla="*/ 446542 w 1254307"/>
                <a:gd name="connsiteY276" fmla="*/ 113958 h 298698"/>
                <a:gd name="connsiteX277" fmla="*/ 461438 w 1254307"/>
                <a:gd name="connsiteY277" fmla="*/ 119172 h 298698"/>
                <a:gd name="connsiteX278" fmla="*/ 471121 w 1254307"/>
                <a:gd name="connsiteY278" fmla="*/ 115448 h 298698"/>
                <a:gd name="connsiteX279" fmla="*/ 474845 w 1254307"/>
                <a:gd name="connsiteY279" fmla="*/ 103531 h 298698"/>
                <a:gd name="connsiteX280" fmla="*/ 474845 w 1254307"/>
                <a:gd name="connsiteY280" fmla="*/ 99807 h 298698"/>
                <a:gd name="connsiteX281" fmla="*/ 473728 w 1254307"/>
                <a:gd name="connsiteY281" fmla="*/ 100179 h 298698"/>
                <a:gd name="connsiteX282" fmla="*/ 473355 w 1254307"/>
                <a:gd name="connsiteY282" fmla="*/ 100551 h 298698"/>
                <a:gd name="connsiteX283" fmla="*/ 461811 w 1254307"/>
                <a:gd name="connsiteY283" fmla="*/ 103531 h 298698"/>
                <a:gd name="connsiteX284" fmla="*/ 440583 w 1254307"/>
                <a:gd name="connsiteY284" fmla="*/ 79696 h 298698"/>
                <a:gd name="connsiteX285" fmla="*/ 440583 w 1254307"/>
                <a:gd name="connsiteY285" fmla="*/ 77834 h 298698"/>
                <a:gd name="connsiteX286" fmla="*/ 465907 w 1254307"/>
                <a:gd name="connsiteY286" fmla="*/ 53627 h 298698"/>
                <a:gd name="connsiteX287" fmla="*/ 342267 w 1254307"/>
                <a:gd name="connsiteY287" fmla="*/ 45807 h 298698"/>
                <a:gd name="connsiteX288" fmla="*/ 342267 w 1254307"/>
                <a:gd name="connsiteY288" fmla="*/ 68152 h 298698"/>
                <a:gd name="connsiteX289" fmla="*/ 347480 w 1254307"/>
                <a:gd name="connsiteY289" fmla="*/ 68152 h 298698"/>
                <a:gd name="connsiteX290" fmla="*/ 360887 w 1254307"/>
                <a:gd name="connsiteY290" fmla="*/ 64800 h 298698"/>
                <a:gd name="connsiteX291" fmla="*/ 361260 w 1254307"/>
                <a:gd name="connsiteY291" fmla="*/ 48786 h 298698"/>
                <a:gd name="connsiteX292" fmla="*/ 350832 w 1254307"/>
                <a:gd name="connsiteY292" fmla="*/ 45807 h 298698"/>
                <a:gd name="connsiteX293" fmla="*/ 505011 w 1254307"/>
                <a:gd name="connsiteY293" fmla="*/ 37986 h 298698"/>
                <a:gd name="connsiteX294" fmla="*/ 510969 w 1254307"/>
                <a:gd name="connsiteY294" fmla="*/ 43945 h 298698"/>
                <a:gd name="connsiteX295" fmla="*/ 505011 w 1254307"/>
                <a:gd name="connsiteY295" fmla="*/ 49531 h 298698"/>
                <a:gd name="connsiteX296" fmla="*/ 499052 w 1254307"/>
                <a:gd name="connsiteY296" fmla="*/ 43945 h 298698"/>
                <a:gd name="connsiteX297" fmla="*/ 505011 w 1254307"/>
                <a:gd name="connsiteY297" fmla="*/ 37986 h 298698"/>
                <a:gd name="connsiteX298" fmla="*/ 331839 w 1254307"/>
                <a:gd name="connsiteY298" fmla="*/ 37614 h 298698"/>
                <a:gd name="connsiteX299" fmla="*/ 348970 w 1254307"/>
                <a:gd name="connsiteY299" fmla="*/ 37614 h 298698"/>
                <a:gd name="connsiteX300" fmla="*/ 368708 w 1254307"/>
                <a:gd name="connsiteY300" fmla="*/ 42828 h 298698"/>
                <a:gd name="connsiteX301" fmla="*/ 373922 w 1254307"/>
                <a:gd name="connsiteY301" fmla="*/ 55862 h 298698"/>
                <a:gd name="connsiteX302" fmla="*/ 369825 w 1254307"/>
                <a:gd name="connsiteY302" fmla="*/ 67407 h 298698"/>
                <a:gd name="connsiteX303" fmla="*/ 359025 w 1254307"/>
                <a:gd name="connsiteY303" fmla="*/ 72621 h 298698"/>
                <a:gd name="connsiteX304" fmla="*/ 365729 w 1254307"/>
                <a:gd name="connsiteY304" fmla="*/ 76345 h 298698"/>
                <a:gd name="connsiteX305" fmla="*/ 370198 w 1254307"/>
                <a:gd name="connsiteY305" fmla="*/ 84538 h 298698"/>
                <a:gd name="connsiteX306" fmla="*/ 378391 w 1254307"/>
                <a:gd name="connsiteY306" fmla="*/ 103531 h 298698"/>
                <a:gd name="connsiteX307" fmla="*/ 367591 w 1254307"/>
                <a:gd name="connsiteY307" fmla="*/ 103531 h 298698"/>
                <a:gd name="connsiteX308" fmla="*/ 359770 w 1254307"/>
                <a:gd name="connsiteY308" fmla="*/ 86028 h 298698"/>
                <a:gd name="connsiteX309" fmla="*/ 345246 w 1254307"/>
                <a:gd name="connsiteY309" fmla="*/ 75973 h 298698"/>
                <a:gd name="connsiteX310" fmla="*/ 341894 w 1254307"/>
                <a:gd name="connsiteY310" fmla="*/ 75973 h 298698"/>
                <a:gd name="connsiteX311" fmla="*/ 341894 w 1254307"/>
                <a:gd name="connsiteY311" fmla="*/ 103531 h 298698"/>
                <a:gd name="connsiteX312" fmla="*/ 331839 w 1254307"/>
                <a:gd name="connsiteY312" fmla="*/ 103531 h 298698"/>
                <a:gd name="connsiteX313" fmla="*/ 131481 w 1254307"/>
                <a:gd name="connsiteY313" fmla="*/ 12290 h 298698"/>
                <a:gd name="connsiteX314" fmla="*/ 113605 w 1254307"/>
                <a:gd name="connsiteY314" fmla="*/ 36869 h 298698"/>
                <a:gd name="connsiteX315" fmla="*/ 96846 w 1254307"/>
                <a:gd name="connsiteY315" fmla="*/ 17876 h 298698"/>
                <a:gd name="connsiteX316" fmla="*/ 92377 w 1254307"/>
                <a:gd name="connsiteY316" fmla="*/ 52883 h 298698"/>
                <a:gd name="connsiteX317" fmla="*/ 60722 w 1254307"/>
                <a:gd name="connsiteY317" fmla="*/ 38731 h 298698"/>
                <a:gd name="connsiteX318" fmla="*/ 67798 w 1254307"/>
                <a:gd name="connsiteY318" fmla="*/ 62938 h 298698"/>
                <a:gd name="connsiteX319" fmla="*/ 38005 w 1254307"/>
                <a:gd name="connsiteY319" fmla="*/ 65917 h 298698"/>
                <a:gd name="connsiteX320" fmla="*/ 64446 w 1254307"/>
                <a:gd name="connsiteY320" fmla="*/ 80069 h 298698"/>
                <a:gd name="connsiteX321" fmla="*/ 90888 w 1254307"/>
                <a:gd name="connsiteY321" fmla="*/ 91614 h 298698"/>
                <a:gd name="connsiteX322" fmla="*/ 134460 w 1254307"/>
                <a:gd name="connsiteY322" fmla="*/ 141145 h 298698"/>
                <a:gd name="connsiteX323" fmla="*/ 69288 w 1254307"/>
                <a:gd name="connsiteY323" fmla="*/ 128483 h 298698"/>
                <a:gd name="connsiteX324" fmla="*/ 45826 w 1254307"/>
                <a:gd name="connsiteY324" fmla="*/ 111352 h 298698"/>
                <a:gd name="connsiteX325" fmla="*/ 20874 w 1254307"/>
                <a:gd name="connsiteY325" fmla="*/ 96083 h 298698"/>
                <a:gd name="connsiteX326" fmla="*/ 32791 w 1254307"/>
                <a:gd name="connsiteY326" fmla="*/ 123641 h 298698"/>
                <a:gd name="connsiteX327" fmla="*/ 8957 w 1254307"/>
                <a:gd name="connsiteY327" fmla="*/ 128483 h 298698"/>
                <a:gd name="connsiteX328" fmla="*/ 37260 w 1254307"/>
                <a:gd name="connsiteY328" fmla="*/ 149710 h 298698"/>
                <a:gd name="connsiteX329" fmla="*/ 8957 w 1254307"/>
                <a:gd name="connsiteY329" fmla="*/ 170938 h 298698"/>
                <a:gd name="connsiteX330" fmla="*/ 32791 w 1254307"/>
                <a:gd name="connsiteY330" fmla="*/ 175779 h 298698"/>
                <a:gd name="connsiteX331" fmla="*/ 20874 w 1254307"/>
                <a:gd name="connsiteY331" fmla="*/ 203338 h 298698"/>
                <a:gd name="connsiteX332" fmla="*/ 45453 w 1254307"/>
                <a:gd name="connsiteY332" fmla="*/ 188069 h 298698"/>
                <a:gd name="connsiteX333" fmla="*/ 68915 w 1254307"/>
                <a:gd name="connsiteY333" fmla="*/ 170566 h 298698"/>
                <a:gd name="connsiteX334" fmla="*/ 134088 w 1254307"/>
                <a:gd name="connsiteY334" fmla="*/ 157903 h 298698"/>
                <a:gd name="connsiteX335" fmla="*/ 90515 w 1254307"/>
                <a:gd name="connsiteY335" fmla="*/ 207434 h 298698"/>
                <a:gd name="connsiteX336" fmla="*/ 64074 w 1254307"/>
                <a:gd name="connsiteY336" fmla="*/ 218979 h 298698"/>
                <a:gd name="connsiteX337" fmla="*/ 37633 w 1254307"/>
                <a:gd name="connsiteY337" fmla="*/ 233131 h 298698"/>
                <a:gd name="connsiteX338" fmla="*/ 67426 w 1254307"/>
                <a:gd name="connsiteY338" fmla="*/ 236110 h 298698"/>
                <a:gd name="connsiteX339" fmla="*/ 58860 w 1254307"/>
                <a:gd name="connsiteY339" fmla="*/ 259572 h 298698"/>
                <a:gd name="connsiteX340" fmla="*/ 91260 w 1254307"/>
                <a:gd name="connsiteY340" fmla="*/ 246166 h 298698"/>
                <a:gd name="connsiteX341" fmla="*/ 96102 w 1254307"/>
                <a:gd name="connsiteY341" fmla="*/ 280800 h 298698"/>
                <a:gd name="connsiteX342" fmla="*/ 112488 w 1254307"/>
                <a:gd name="connsiteY342" fmla="*/ 261807 h 298698"/>
                <a:gd name="connsiteX343" fmla="*/ 130364 w 1254307"/>
                <a:gd name="connsiteY343" fmla="*/ 286386 h 298698"/>
                <a:gd name="connsiteX344" fmla="*/ 129619 w 1254307"/>
                <a:gd name="connsiteY344" fmla="*/ 256593 h 298698"/>
                <a:gd name="connsiteX345" fmla="*/ 126639 w 1254307"/>
                <a:gd name="connsiteY345" fmla="*/ 228290 h 298698"/>
                <a:gd name="connsiteX346" fmla="*/ 147867 w 1254307"/>
                <a:gd name="connsiteY346" fmla="*/ 165724 h 298698"/>
                <a:gd name="connsiteX347" fmla="*/ 169095 w 1254307"/>
                <a:gd name="connsiteY347" fmla="*/ 228290 h 298698"/>
                <a:gd name="connsiteX348" fmla="*/ 166115 w 1254307"/>
                <a:gd name="connsiteY348" fmla="*/ 256593 h 298698"/>
                <a:gd name="connsiteX349" fmla="*/ 165370 w 1254307"/>
                <a:gd name="connsiteY349" fmla="*/ 286386 h 298698"/>
                <a:gd name="connsiteX350" fmla="*/ 183246 w 1254307"/>
                <a:gd name="connsiteY350" fmla="*/ 261807 h 298698"/>
                <a:gd name="connsiteX351" fmla="*/ 199632 w 1254307"/>
                <a:gd name="connsiteY351" fmla="*/ 280800 h 298698"/>
                <a:gd name="connsiteX352" fmla="*/ 204474 w 1254307"/>
                <a:gd name="connsiteY352" fmla="*/ 246166 h 298698"/>
                <a:gd name="connsiteX353" fmla="*/ 236874 w 1254307"/>
                <a:gd name="connsiteY353" fmla="*/ 259572 h 298698"/>
                <a:gd name="connsiteX354" fmla="*/ 229053 w 1254307"/>
                <a:gd name="connsiteY354" fmla="*/ 236110 h 298698"/>
                <a:gd name="connsiteX355" fmla="*/ 258846 w 1254307"/>
                <a:gd name="connsiteY355" fmla="*/ 233131 h 298698"/>
                <a:gd name="connsiteX356" fmla="*/ 232405 w 1254307"/>
                <a:gd name="connsiteY356" fmla="*/ 218979 h 298698"/>
                <a:gd name="connsiteX357" fmla="*/ 205963 w 1254307"/>
                <a:gd name="connsiteY357" fmla="*/ 207434 h 298698"/>
                <a:gd name="connsiteX358" fmla="*/ 162391 w 1254307"/>
                <a:gd name="connsiteY358" fmla="*/ 157903 h 298698"/>
                <a:gd name="connsiteX359" fmla="*/ 227563 w 1254307"/>
                <a:gd name="connsiteY359" fmla="*/ 170566 h 298698"/>
                <a:gd name="connsiteX360" fmla="*/ 251025 w 1254307"/>
                <a:gd name="connsiteY360" fmla="*/ 187697 h 298698"/>
                <a:gd name="connsiteX361" fmla="*/ 275977 w 1254307"/>
                <a:gd name="connsiteY361" fmla="*/ 202966 h 298698"/>
                <a:gd name="connsiteX362" fmla="*/ 264060 w 1254307"/>
                <a:gd name="connsiteY362" fmla="*/ 175407 h 298698"/>
                <a:gd name="connsiteX363" fmla="*/ 289384 w 1254307"/>
                <a:gd name="connsiteY363" fmla="*/ 170938 h 298698"/>
                <a:gd name="connsiteX364" fmla="*/ 261081 w 1254307"/>
                <a:gd name="connsiteY364" fmla="*/ 149710 h 298698"/>
                <a:gd name="connsiteX365" fmla="*/ 289384 w 1254307"/>
                <a:gd name="connsiteY365" fmla="*/ 128483 h 298698"/>
                <a:gd name="connsiteX366" fmla="*/ 265550 w 1254307"/>
                <a:gd name="connsiteY366" fmla="*/ 123641 h 298698"/>
                <a:gd name="connsiteX367" fmla="*/ 277467 w 1254307"/>
                <a:gd name="connsiteY367" fmla="*/ 96083 h 298698"/>
                <a:gd name="connsiteX368" fmla="*/ 252515 w 1254307"/>
                <a:gd name="connsiteY368" fmla="*/ 111352 h 298698"/>
                <a:gd name="connsiteX369" fmla="*/ 229053 w 1254307"/>
                <a:gd name="connsiteY369" fmla="*/ 128483 h 298698"/>
                <a:gd name="connsiteX370" fmla="*/ 163881 w 1254307"/>
                <a:gd name="connsiteY370" fmla="*/ 141145 h 298698"/>
                <a:gd name="connsiteX371" fmla="*/ 207453 w 1254307"/>
                <a:gd name="connsiteY371" fmla="*/ 91614 h 298698"/>
                <a:gd name="connsiteX372" fmla="*/ 233894 w 1254307"/>
                <a:gd name="connsiteY372" fmla="*/ 80069 h 298698"/>
                <a:gd name="connsiteX373" fmla="*/ 260336 w 1254307"/>
                <a:gd name="connsiteY373" fmla="*/ 65917 h 298698"/>
                <a:gd name="connsiteX374" fmla="*/ 230543 w 1254307"/>
                <a:gd name="connsiteY374" fmla="*/ 62938 h 298698"/>
                <a:gd name="connsiteX375" fmla="*/ 237619 w 1254307"/>
                <a:gd name="connsiteY375" fmla="*/ 38731 h 298698"/>
                <a:gd name="connsiteX376" fmla="*/ 205963 w 1254307"/>
                <a:gd name="connsiteY376" fmla="*/ 52883 h 298698"/>
                <a:gd name="connsiteX377" fmla="*/ 201495 w 1254307"/>
                <a:gd name="connsiteY377" fmla="*/ 17876 h 298698"/>
                <a:gd name="connsiteX378" fmla="*/ 184363 w 1254307"/>
                <a:gd name="connsiteY378" fmla="*/ 36869 h 298698"/>
                <a:gd name="connsiteX379" fmla="*/ 166488 w 1254307"/>
                <a:gd name="connsiteY379" fmla="*/ 12290 h 298698"/>
                <a:gd name="connsiteX380" fmla="*/ 167232 w 1254307"/>
                <a:gd name="connsiteY380" fmla="*/ 42083 h 298698"/>
                <a:gd name="connsiteX381" fmla="*/ 170212 w 1254307"/>
                <a:gd name="connsiteY381" fmla="*/ 70386 h 298698"/>
                <a:gd name="connsiteX382" fmla="*/ 148984 w 1254307"/>
                <a:gd name="connsiteY382" fmla="*/ 132952 h 298698"/>
                <a:gd name="connsiteX383" fmla="*/ 127757 w 1254307"/>
                <a:gd name="connsiteY383" fmla="*/ 70386 h 298698"/>
                <a:gd name="connsiteX384" fmla="*/ 130736 w 1254307"/>
                <a:gd name="connsiteY384" fmla="*/ 42083 h 298698"/>
                <a:gd name="connsiteX385" fmla="*/ 131481 w 1254307"/>
                <a:gd name="connsiteY385" fmla="*/ 12290 h 298698"/>
                <a:gd name="connsiteX386" fmla="*/ 134833 w 1254307"/>
                <a:gd name="connsiteY386" fmla="*/ 0 h 298698"/>
                <a:gd name="connsiteX387" fmla="*/ 134833 w 1254307"/>
                <a:gd name="connsiteY387" fmla="*/ 67779 h 298698"/>
                <a:gd name="connsiteX388" fmla="*/ 148239 w 1254307"/>
                <a:gd name="connsiteY388" fmla="*/ 107255 h 298698"/>
                <a:gd name="connsiteX389" fmla="*/ 161646 w 1254307"/>
                <a:gd name="connsiteY389" fmla="*/ 67779 h 298698"/>
                <a:gd name="connsiteX390" fmla="*/ 161646 w 1254307"/>
                <a:gd name="connsiteY390" fmla="*/ 0 h 298698"/>
                <a:gd name="connsiteX391" fmla="*/ 184363 w 1254307"/>
                <a:gd name="connsiteY391" fmla="*/ 19738 h 298698"/>
                <a:gd name="connsiteX392" fmla="*/ 202612 w 1254307"/>
                <a:gd name="connsiteY392" fmla="*/ 9310 h 298698"/>
                <a:gd name="connsiteX393" fmla="*/ 214901 w 1254307"/>
                <a:gd name="connsiteY393" fmla="*/ 34634 h 298698"/>
                <a:gd name="connsiteX394" fmla="*/ 242088 w 1254307"/>
                <a:gd name="connsiteY394" fmla="*/ 32400 h 298698"/>
                <a:gd name="connsiteX395" fmla="*/ 242832 w 1254307"/>
                <a:gd name="connsiteY395" fmla="*/ 53255 h 298698"/>
                <a:gd name="connsiteX396" fmla="*/ 271136 w 1254307"/>
                <a:gd name="connsiteY396" fmla="*/ 62938 h 298698"/>
                <a:gd name="connsiteX397" fmla="*/ 212294 w 1254307"/>
                <a:gd name="connsiteY397" fmla="*/ 96828 h 298698"/>
                <a:gd name="connsiteX398" fmla="*/ 184736 w 1254307"/>
                <a:gd name="connsiteY398" fmla="*/ 128110 h 298698"/>
                <a:gd name="connsiteX399" fmla="*/ 226074 w 1254307"/>
                <a:gd name="connsiteY399" fmla="*/ 119917 h 298698"/>
                <a:gd name="connsiteX400" fmla="*/ 284543 w 1254307"/>
                <a:gd name="connsiteY400" fmla="*/ 85655 h 298698"/>
                <a:gd name="connsiteX401" fmla="*/ 279329 w 1254307"/>
                <a:gd name="connsiteY401" fmla="*/ 115448 h 298698"/>
                <a:gd name="connsiteX402" fmla="*/ 296460 w 1254307"/>
                <a:gd name="connsiteY402" fmla="*/ 125876 h 298698"/>
                <a:gd name="connsiteX403" fmla="*/ 280074 w 1254307"/>
                <a:gd name="connsiteY403" fmla="*/ 149338 h 298698"/>
                <a:gd name="connsiteX404" fmla="*/ 296460 w 1254307"/>
                <a:gd name="connsiteY404" fmla="*/ 173172 h 298698"/>
                <a:gd name="connsiteX405" fmla="*/ 279329 w 1254307"/>
                <a:gd name="connsiteY405" fmla="*/ 183600 h 298698"/>
                <a:gd name="connsiteX406" fmla="*/ 284543 w 1254307"/>
                <a:gd name="connsiteY406" fmla="*/ 213393 h 298698"/>
                <a:gd name="connsiteX407" fmla="*/ 226074 w 1254307"/>
                <a:gd name="connsiteY407" fmla="*/ 179131 h 298698"/>
                <a:gd name="connsiteX408" fmla="*/ 184736 w 1254307"/>
                <a:gd name="connsiteY408" fmla="*/ 170938 h 298698"/>
                <a:gd name="connsiteX409" fmla="*/ 212294 w 1254307"/>
                <a:gd name="connsiteY409" fmla="*/ 202221 h 298698"/>
                <a:gd name="connsiteX410" fmla="*/ 271136 w 1254307"/>
                <a:gd name="connsiteY410" fmla="*/ 236110 h 298698"/>
                <a:gd name="connsiteX411" fmla="*/ 243205 w 1254307"/>
                <a:gd name="connsiteY411" fmla="*/ 245793 h 298698"/>
                <a:gd name="connsiteX412" fmla="*/ 243205 w 1254307"/>
                <a:gd name="connsiteY412" fmla="*/ 265903 h 298698"/>
                <a:gd name="connsiteX413" fmla="*/ 214901 w 1254307"/>
                <a:gd name="connsiteY413" fmla="*/ 264041 h 298698"/>
                <a:gd name="connsiteX414" fmla="*/ 202239 w 1254307"/>
                <a:gd name="connsiteY414" fmla="*/ 289366 h 298698"/>
                <a:gd name="connsiteX415" fmla="*/ 184363 w 1254307"/>
                <a:gd name="connsiteY415" fmla="*/ 278938 h 298698"/>
                <a:gd name="connsiteX416" fmla="*/ 161646 w 1254307"/>
                <a:gd name="connsiteY416" fmla="*/ 298676 h 298698"/>
                <a:gd name="connsiteX417" fmla="*/ 161646 w 1254307"/>
                <a:gd name="connsiteY417" fmla="*/ 230897 h 298698"/>
                <a:gd name="connsiteX418" fmla="*/ 148239 w 1254307"/>
                <a:gd name="connsiteY418" fmla="*/ 191421 h 298698"/>
                <a:gd name="connsiteX419" fmla="*/ 134833 w 1254307"/>
                <a:gd name="connsiteY419" fmla="*/ 230897 h 298698"/>
                <a:gd name="connsiteX420" fmla="*/ 134833 w 1254307"/>
                <a:gd name="connsiteY420" fmla="*/ 298676 h 298698"/>
                <a:gd name="connsiteX421" fmla="*/ 112115 w 1254307"/>
                <a:gd name="connsiteY421" fmla="*/ 278938 h 298698"/>
                <a:gd name="connsiteX422" fmla="*/ 94239 w 1254307"/>
                <a:gd name="connsiteY422" fmla="*/ 289366 h 298698"/>
                <a:gd name="connsiteX423" fmla="*/ 81577 w 1254307"/>
                <a:gd name="connsiteY423" fmla="*/ 264041 h 298698"/>
                <a:gd name="connsiteX424" fmla="*/ 53274 w 1254307"/>
                <a:gd name="connsiteY424" fmla="*/ 265903 h 298698"/>
                <a:gd name="connsiteX425" fmla="*/ 53274 w 1254307"/>
                <a:gd name="connsiteY425" fmla="*/ 245793 h 298698"/>
                <a:gd name="connsiteX426" fmla="*/ 25343 w 1254307"/>
                <a:gd name="connsiteY426" fmla="*/ 236110 h 298698"/>
                <a:gd name="connsiteX427" fmla="*/ 84184 w 1254307"/>
                <a:gd name="connsiteY427" fmla="*/ 202221 h 298698"/>
                <a:gd name="connsiteX428" fmla="*/ 111743 w 1254307"/>
                <a:gd name="connsiteY428" fmla="*/ 170938 h 298698"/>
                <a:gd name="connsiteX429" fmla="*/ 70405 w 1254307"/>
                <a:gd name="connsiteY429" fmla="*/ 179131 h 298698"/>
                <a:gd name="connsiteX430" fmla="*/ 11936 w 1254307"/>
                <a:gd name="connsiteY430" fmla="*/ 213393 h 298698"/>
                <a:gd name="connsiteX431" fmla="*/ 17150 w 1254307"/>
                <a:gd name="connsiteY431" fmla="*/ 183600 h 298698"/>
                <a:gd name="connsiteX432" fmla="*/ 19 w 1254307"/>
                <a:gd name="connsiteY432" fmla="*/ 173172 h 298698"/>
                <a:gd name="connsiteX433" fmla="*/ 16405 w 1254307"/>
                <a:gd name="connsiteY433" fmla="*/ 149710 h 298698"/>
                <a:gd name="connsiteX434" fmla="*/ 19 w 1254307"/>
                <a:gd name="connsiteY434" fmla="*/ 126248 h 298698"/>
                <a:gd name="connsiteX435" fmla="*/ 17150 w 1254307"/>
                <a:gd name="connsiteY435" fmla="*/ 115821 h 298698"/>
                <a:gd name="connsiteX436" fmla="*/ 11936 w 1254307"/>
                <a:gd name="connsiteY436" fmla="*/ 86028 h 298698"/>
                <a:gd name="connsiteX437" fmla="*/ 70405 w 1254307"/>
                <a:gd name="connsiteY437" fmla="*/ 120290 h 298698"/>
                <a:gd name="connsiteX438" fmla="*/ 111743 w 1254307"/>
                <a:gd name="connsiteY438" fmla="*/ 128483 h 298698"/>
                <a:gd name="connsiteX439" fmla="*/ 84184 w 1254307"/>
                <a:gd name="connsiteY439" fmla="*/ 97200 h 298698"/>
                <a:gd name="connsiteX440" fmla="*/ 25343 w 1254307"/>
                <a:gd name="connsiteY440" fmla="*/ 63683 h 298698"/>
                <a:gd name="connsiteX441" fmla="*/ 53646 w 1254307"/>
                <a:gd name="connsiteY441" fmla="*/ 53628 h 298698"/>
                <a:gd name="connsiteX442" fmla="*/ 54391 w 1254307"/>
                <a:gd name="connsiteY442" fmla="*/ 32400 h 298698"/>
                <a:gd name="connsiteX443" fmla="*/ 81577 w 1254307"/>
                <a:gd name="connsiteY443" fmla="*/ 34634 h 298698"/>
                <a:gd name="connsiteX444" fmla="*/ 93867 w 1254307"/>
                <a:gd name="connsiteY444" fmla="*/ 9310 h 298698"/>
                <a:gd name="connsiteX445" fmla="*/ 112115 w 1254307"/>
                <a:gd name="connsiteY445" fmla="*/ 19738 h 298698"/>
                <a:gd name="connsiteX446" fmla="*/ 134833 w 1254307"/>
                <a:gd name="connsiteY446" fmla="*/ 0 h 298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</a:cxnLst>
              <a:rect l="l" t="t" r="r" b="b"/>
              <a:pathLst>
                <a:path w="1254307" h="298698">
                  <a:moveTo>
                    <a:pt x="1053948" y="221958"/>
                  </a:moveTo>
                  <a:cubicBezTo>
                    <a:pt x="1040541" y="221958"/>
                    <a:pt x="1031604" y="224193"/>
                    <a:pt x="1027135" y="228662"/>
                  </a:cubicBezTo>
                  <a:cubicBezTo>
                    <a:pt x="1024900" y="231269"/>
                    <a:pt x="1023411" y="234620"/>
                    <a:pt x="1023783" y="237972"/>
                  </a:cubicBezTo>
                  <a:cubicBezTo>
                    <a:pt x="1023783" y="246165"/>
                    <a:pt x="1030114" y="251379"/>
                    <a:pt x="1039424" y="251379"/>
                  </a:cubicBezTo>
                  <a:cubicBezTo>
                    <a:pt x="1045755" y="251007"/>
                    <a:pt x="1052086" y="249145"/>
                    <a:pt x="1057672" y="245793"/>
                  </a:cubicBezTo>
                  <a:lnTo>
                    <a:pt x="1058417" y="245420"/>
                  </a:lnTo>
                  <a:lnTo>
                    <a:pt x="1058790" y="245048"/>
                  </a:lnTo>
                  <a:lnTo>
                    <a:pt x="1058790" y="221958"/>
                  </a:lnTo>
                  <a:close/>
                  <a:moveTo>
                    <a:pt x="1221535" y="191793"/>
                  </a:moveTo>
                  <a:cubicBezTo>
                    <a:pt x="1205893" y="191793"/>
                    <a:pt x="1196210" y="203710"/>
                    <a:pt x="1196210" y="221958"/>
                  </a:cubicBezTo>
                  <a:cubicBezTo>
                    <a:pt x="1196210" y="238717"/>
                    <a:pt x="1205521" y="250262"/>
                    <a:pt x="1219300" y="250262"/>
                  </a:cubicBezTo>
                  <a:cubicBezTo>
                    <a:pt x="1225259" y="250262"/>
                    <a:pt x="1231217" y="248400"/>
                    <a:pt x="1236059" y="244676"/>
                  </a:cubicBezTo>
                  <a:lnTo>
                    <a:pt x="1236804" y="244303"/>
                  </a:lnTo>
                  <a:lnTo>
                    <a:pt x="1237176" y="196634"/>
                  </a:lnTo>
                  <a:lnTo>
                    <a:pt x="1236804" y="196262"/>
                  </a:lnTo>
                  <a:cubicBezTo>
                    <a:pt x="1232335" y="193283"/>
                    <a:pt x="1227121" y="191793"/>
                    <a:pt x="1221535" y="191793"/>
                  </a:cubicBezTo>
                  <a:close/>
                  <a:moveTo>
                    <a:pt x="850239" y="191793"/>
                  </a:moveTo>
                  <a:cubicBezTo>
                    <a:pt x="836459" y="191793"/>
                    <a:pt x="827521" y="203338"/>
                    <a:pt x="827521" y="220841"/>
                  </a:cubicBezTo>
                  <a:cubicBezTo>
                    <a:pt x="827521" y="238344"/>
                    <a:pt x="837204" y="250634"/>
                    <a:pt x="850983" y="250634"/>
                  </a:cubicBezTo>
                  <a:cubicBezTo>
                    <a:pt x="864763" y="250634"/>
                    <a:pt x="873328" y="239089"/>
                    <a:pt x="873328" y="221586"/>
                  </a:cubicBezTo>
                  <a:cubicBezTo>
                    <a:pt x="873328" y="204082"/>
                    <a:pt x="864018" y="191793"/>
                    <a:pt x="850239" y="191793"/>
                  </a:cubicBezTo>
                  <a:close/>
                  <a:moveTo>
                    <a:pt x="761232" y="191793"/>
                  </a:moveTo>
                  <a:cubicBezTo>
                    <a:pt x="745963" y="191793"/>
                    <a:pt x="735907" y="203710"/>
                    <a:pt x="735907" y="221213"/>
                  </a:cubicBezTo>
                  <a:cubicBezTo>
                    <a:pt x="735907" y="237600"/>
                    <a:pt x="745218" y="248772"/>
                    <a:pt x="758625" y="248772"/>
                  </a:cubicBezTo>
                  <a:cubicBezTo>
                    <a:pt x="764956" y="248772"/>
                    <a:pt x="770914" y="246538"/>
                    <a:pt x="776500" y="242813"/>
                  </a:cubicBezTo>
                  <a:lnTo>
                    <a:pt x="776500" y="195144"/>
                  </a:lnTo>
                  <a:lnTo>
                    <a:pt x="776128" y="194772"/>
                  </a:lnTo>
                  <a:cubicBezTo>
                    <a:pt x="771287" y="192910"/>
                    <a:pt x="766445" y="191793"/>
                    <a:pt x="761232" y="191793"/>
                  </a:cubicBezTo>
                  <a:close/>
                  <a:moveTo>
                    <a:pt x="611893" y="190675"/>
                  </a:moveTo>
                  <a:cubicBezTo>
                    <a:pt x="599976" y="190675"/>
                    <a:pt x="591038" y="199613"/>
                    <a:pt x="589549" y="213020"/>
                  </a:cubicBezTo>
                  <a:lnTo>
                    <a:pt x="589549" y="213765"/>
                  </a:lnTo>
                  <a:lnTo>
                    <a:pt x="630514" y="213765"/>
                  </a:lnTo>
                  <a:lnTo>
                    <a:pt x="630514" y="213020"/>
                  </a:lnTo>
                  <a:cubicBezTo>
                    <a:pt x="630514" y="202593"/>
                    <a:pt x="625673" y="190675"/>
                    <a:pt x="611893" y="190675"/>
                  </a:cubicBezTo>
                  <a:close/>
                  <a:moveTo>
                    <a:pt x="467770" y="178014"/>
                  </a:moveTo>
                  <a:cubicBezTo>
                    <a:pt x="477080" y="177642"/>
                    <a:pt x="486018" y="180249"/>
                    <a:pt x="493839" y="185090"/>
                  </a:cubicBezTo>
                  <a:lnTo>
                    <a:pt x="487880" y="195890"/>
                  </a:lnTo>
                  <a:cubicBezTo>
                    <a:pt x="481921" y="192538"/>
                    <a:pt x="475590" y="190676"/>
                    <a:pt x="468887" y="190676"/>
                  </a:cubicBezTo>
                  <a:cubicBezTo>
                    <a:pt x="458459" y="190676"/>
                    <a:pt x="454735" y="196262"/>
                    <a:pt x="454735" y="201104"/>
                  </a:cubicBezTo>
                  <a:cubicBezTo>
                    <a:pt x="454735" y="207435"/>
                    <a:pt x="461439" y="210414"/>
                    <a:pt x="469632" y="213766"/>
                  </a:cubicBezTo>
                  <a:lnTo>
                    <a:pt x="470749" y="214138"/>
                  </a:lnTo>
                  <a:cubicBezTo>
                    <a:pt x="481921" y="218980"/>
                    <a:pt x="494956" y="224193"/>
                    <a:pt x="494956" y="239835"/>
                  </a:cubicBezTo>
                  <a:cubicBezTo>
                    <a:pt x="494956" y="255476"/>
                    <a:pt x="483039" y="264787"/>
                    <a:pt x="464046" y="264787"/>
                  </a:cubicBezTo>
                  <a:cubicBezTo>
                    <a:pt x="453618" y="264787"/>
                    <a:pt x="443190" y="261807"/>
                    <a:pt x="434625" y="256593"/>
                  </a:cubicBezTo>
                  <a:lnTo>
                    <a:pt x="440584" y="245421"/>
                  </a:lnTo>
                  <a:cubicBezTo>
                    <a:pt x="447287" y="249145"/>
                    <a:pt x="454735" y="251380"/>
                    <a:pt x="462184" y="251752"/>
                  </a:cubicBezTo>
                  <a:cubicBezTo>
                    <a:pt x="471494" y="251752"/>
                    <a:pt x="477453" y="247283"/>
                    <a:pt x="477453" y="240580"/>
                  </a:cubicBezTo>
                  <a:cubicBezTo>
                    <a:pt x="477453" y="233876"/>
                    <a:pt x="471494" y="231642"/>
                    <a:pt x="461811" y="227545"/>
                  </a:cubicBezTo>
                  <a:lnTo>
                    <a:pt x="459204" y="226428"/>
                  </a:lnTo>
                  <a:cubicBezTo>
                    <a:pt x="449894" y="222704"/>
                    <a:pt x="437604" y="217118"/>
                    <a:pt x="437604" y="202221"/>
                  </a:cubicBezTo>
                  <a:cubicBezTo>
                    <a:pt x="437604" y="187324"/>
                    <a:pt x="449894" y="178014"/>
                    <a:pt x="467770" y="178014"/>
                  </a:cubicBezTo>
                  <a:close/>
                  <a:moveTo>
                    <a:pt x="1134762" y="177641"/>
                  </a:moveTo>
                  <a:cubicBezTo>
                    <a:pt x="1142210" y="177269"/>
                    <a:pt x="1149659" y="179876"/>
                    <a:pt x="1155245" y="185089"/>
                  </a:cubicBezTo>
                  <a:cubicBezTo>
                    <a:pt x="1163438" y="193282"/>
                    <a:pt x="1163438" y="203710"/>
                    <a:pt x="1163438" y="215627"/>
                  </a:cubicBezTo>
                  <a:lnTo>
                    <a:pt x="1163438" y="262551"/>
                  </a:lnTo>
                  <a:lnTo>
                    <a:pt x="1146307" y="262551"/>
                  </a:lnTo>
                  <a:lnTo>
                    <a:pt x="1146307" y="217489"/>
                  </a:lnTo>
                  <a:cubicBezTo>
                    <a:pt x="1146307" y="206317"/>
                    <a:pt x="1146307" y="200358"/>
                    <a:pt x="1142210" y="196262"/>
                  </a:cubicBezTo>
                  <a:cubicBezTo>
                    <a:pt x="1139231" y="193655"/>
                    <a:pt x="1135134" y="192165"/>
                    <a:pt x="1131038" y="192538"/>
                  </a:cubicBezTo>
                  <a:cubicBezTo>
                    <a:pt x="1124334" y="192910"/>
                    <a:pt x="1117631" y="195144"/>
                    <a:pt x="1112045" y="198869"/>
                  </a:cubicBezTo>
                  <a:lnTo>
                    <a:pt x="1111672" y="199241"/>
                  </a:lnTo>
                  <a:lnTo>
                    <a:pt x="1111672" y="262924"/>
                  </a:lnTo>
                  <a:lnTo>
                    <a:pt x="1094169" y="262924"/>
                  </a:lnTo>
                  <a:lnTo>
                    <a:pt x="1094169" y="180248"/>
                  </a:lnTo>
                  <a:lnTo>
                    <a:pt x="1109066" y="180248"/>
                  </a:lnTo>
                  <a:lnTo>
                    <a:pt x="1109066" y="187324"/>
                  </a:lnTo>
                  <a:lnTo>
                    <a:pt x="1110183" y="186207"/>
                  </a:lnTo>
                  <a:cubicBezTo>
                    <a:pt x="1117259" y="180993"/>
                    <a:pt x="1125824" y="178013"/>
                    <a:pt x="1134762" y="177641"/>
                  </a:cubicBezTo>
                  <a:close/>
                  <a:moveTo>
                    <a:pt x="1043148" y="177641"/>
                  </a:moveTo>
                  <a:cubicBezTo>
                    <a:pt x="1055066" y="177641"/>
                    <a:pt x="1062886" y="180248"/>
                    <a:pt x="1068845" y="186207"/>
                  </a:cubicBezTo>
                  <a:cubicBezTo>
                    <a:pt x="1075176" y="192538"/>
                    <a:pt x="1075176" y="200731"/>
                    <a:pt x="1074804" y="211531"/>
                  </a:cubicBezTo>
                  <a:lnTo>
                    <a:pt x="1074804" y="262924"/>
                  </a:lnTo>
                  <a:lnTo>
                    <a:pt x="1059907" y="262924"/>
                  </a:lnTo>
                  <a:lnTo>
                    <a:pt x="1059907" y="255848"/>
                  </a:lnTo>
                  <a:lnTo>
                    <a:pt x="1058790" y="256593"/>
                  </a:lnTo>
                  <a:cubicBezTo>
                    <a:pt x="1051714" y="261434"/>
                    <a:pt x="1043148" y="264414"/>
                    <a:pt x="1034583" y="264414"/>
                  </a:cubicBezTo>
                  <a:cubicBezTo>
                    <a:pt x="1018942" y="264414"/>
                    <a:pt x="1008514" y="253986"/>
                    <a:pt x="1008514" y="238717"/>
                  </a:cubicBezTo>
                  <a:cubicBezTo>
                    <a:pt x="1008514" y="219724"/>
                    <a:pt x="1024155" y="210041"/>
                    <a:pt x="1055066" y="210041"/>
                  </a:cubicBezTo>
                  <a:lnTo>
                    <a:pt x="1058790" y="210041"/>
                  </a:lnTo>
                  <a:lnTo>
                    <a:pt x="1058790" y="205945"/>
                  </a:lnTo>
                  <a:cubicBezTo>
                    <a:pt x="1058790" y="200731"/>
                    <a:pt x="1058790" y="197751"/>
                    <a:pt x="1055810" y="194772"/>
                  </a:cubicBezTo>
                  <a:cubicBezTo>
                    <a:pt x="1052831" y="191793"/>
                    <a:pt x="1048735" y="190676"/>
                    <a:pt x="1041659" y="190676"/>
                  </a:cubicBezTo>
                  <a:cubicBezTo>
                    <a:pt x="1033838" y="191048"/>
                    <a:pt x="1026017" y="193282"/>
                    <a:pt x="1019314" y="197007"/>
                  </a:cubicBezTo>
                  <a:lnTo>
                    <a:pt x="1013355" y="186207"/>
                  </a:lnTo>
                  <a:cubicBezTo>
                    <a:pt x="1021921" y="180248"/>
                    <a:pt x="1032348" y="177269"/>
                    <a:pt x="1043148" y="177641"/>
                  </a:cubicBezTo>
                  <a:close/>
                  <a:moveTo>
                    <a:pt x="851356" y="177641"/>
                  </a:moveTo>
                  <a:cubicBezTo>
                    <a:pt x="875190" y="177641"/>
                    <a:pt x="891204" y="194027"/>
                    <a:pt x="891204" y="220469"/>
                  </a:cubicBezTo>
                  <a:cubicBezTo>
                    <a:pt x="891204" y="246910"/>
                    <a:pt x="874446" y="264413"/>
                    <a:pt x="849866" y="264413"/>
                  </a:cubicBezTo>
                  <a:cubicBezTo>
                    <a:pt x="826032" y="264413"/>
                    <a:pt x="810018" y="248027"/>
                    <a:pt x="810018" y="221586"/>
                  </a:cubicBezTo>
                  <a:cubicBezTo>
                    <a:pt x="810018" y="195144"/>
                    <a:pt x="826777" y="177641"/>
                    <a:pt x="851356" y="177641"/>
                  </a:cubicBezTo>
                  <a:close/>
                  <a:moveTo>
                    <a:pt x="761604" y="177641"/>
                  </a:moveTo>
                  <a:cubicBezTo>
                    <a:pt x="772776" y="178013"/>
                    <a:pt x="783576" y="180620"/>
                    <a:pt x="793631" y="185834"/>
                  </a:cubicBezTo>
                  <a:lnTo>
                    <a:pt x="793631" y="259200"/>
                  </a:lnTo>
                  <a:cubicBezTo>
                    <a:pt x="793631" y="271862"/>
                    <a:pt x="793259" y="280055"/>
                    <a:pt x="785438" y="288248"/>
                  </a:cubicBezTo>
                  <a:cubicBezTo>
                    <a:pt x="778735" y="295324"/>
                    <a:pt x="769052" y="298675"/>
                    <a:pt x="756390" y="298675"/>
                  </a:cubicBezTo>
                  <a:cubicBezTo>
                    <a:pt x="744101" y="299048"/>
                    <a:pt x="731811" y="294951"/>
                    <a:pt x="721756" y="287503"/>
                  </a:cubicBezTo>
                  <a:lnTo>
                    <a:pt x="728832" y="276331"/>
                  </a:lnTo>
                  <a:cubicBezTo>
                    <a:pt x="736652" y="281544"/>
                    <a:pt x="745590" y="284524"/>
                    <a:pt x="754528" y="284524"/>
                  </a:cubicBezTo>
                  <a:cubicBezTo>
                    <a:pt x="760487" y="284896"/>
                    <a:pt x="766073" y="283407"/>
                    <a:pt x="770914" y="279682"/>
                  </a:cubicBezTo>
                  <a:cubicBezTo>
                    <a:pt x="776500" y="274841"/>
                    <a:pt x="776873" y="268138"/>
                    <a:pt x="776873" y="259944"/>
                  </a:cubicBezTo>
                  <a:lnTo>
                    <a:pt x="776873" y="256220"/>
                  </a:lnTo>
                  <a:lnTo>
                    <a:pt x="775756" y="256965"/>
                  </a:lnTo>
                  <a:lnTo>
                    <a:pt x="775011" y="257338"/>
                  </a:lnTo>
                  <a:cubicBezTo>
                    <a:pt x="769052" y="260689"/>
                    <a:pt x="761976" y="262551"/>
                    <a:pt x="754901" y="262551"/>
                  </a:cubicBezTo>
                  <a:cubicBezTo>
                    <a:pt x="729949" y="262551"/>
                    <a:pt x="718404" y="241324"/>
                    <a:pt x="718404" y="221958"/>
                  </a:cubicBezTo>
                  <a:cubicBezTo>
                    <a:pt x="718404" y="196262"/>
                    <a:pt x="736652" y="177641"/>
                    <a:pt x="761604" y="177641"/>
                  </a:cubicBezTo>
                  <a:close/>
                  <a:moveTo>
                    <a:pt x="706487" y="177641"/>
                  </a:moveTo>
                  <a:cubicBezTo>
                    <a:pt x="709466" y="177641"/>
                    <a:pt x="712073" y="178013"/>
                    <a:pt x="714680" y="179131"/>
                  </a:cubicBezTo>
                  <a:lnTo>
                    <a:pt x="710583" y="192538"/>
                  </a:lnTo>
                  <a:cubicBezTo>
                    <a:pt x="708721" y="192165"/>
                    <a:pt x="707232" y="192165"/>
                    <a:pt x="705370" y="192165"/>
                  </a:cubicBezTo>
                  <a:cubicBezTo>
                    <a:pt x="695315" y="192165"/>
                    <a:pt x="686004" y="197007"/>
                    <a:pt x="680418" y="205572"/>
                  </a:cubicBezTo>
                  <a:lnTo>
                    <a:pt x="680418" y="262551"/>
                  </a:lnTo>
                  <a:lnTo>
                    <a:pt x="663287" y="262551"/>
                  </a:lnTo>
                  <a:lnTo>
                    <a:pt x="663287" y="180248"/>
                  </a:lnTo>
                  <a:lnTo>
                    <a:pt x="678184" y="180248"/>
                  </a:lnTo>
                  <a:lnTo>
                    <a:pt x="678184" y="192910"/>
                  </a:lnTo>
                  <a:lnTo>
                    <a:pt x="679673" y="190303"/>
                  </a:lnTo>
                  <a:cubicBezTo>
                    <a:pt x="686377" y="182110"/>
                    <a:pt x="696059" y="177641"/>
                    <a:pt x="706487" y="177641"/>
                  </a:cubicBezTo>
                  <a:close/>
                  <a:moveTo>
                    <a:pt x="611521" y="177641"/>
                  </a:moveTo>
                  <a:cubicBezTo>
                    <a:pt x="633866" y="177641"/>
                    <a:pt x="646900" y="193655"/>
                    <a:pt x="646900" y="220096"/>
                  </a:cubicBezTo>
                  <a:cubicBezTo>
                    <a:pt x="646900" y="221586"/>
                    <a:pt x="646528" y="223448"/>
                    <a:pt x="646528" y="224565"/>
                  </a:cubicBezTo>
                  <a:cubicBezTo>
                    <a:pt x="646528" y="224938"/>
                    <a:pt x="646528" y="225682"/>
                    <a:pt x="646528" y="226055"/>
                  </a:cubicBezTo>
                  <a:lnTo>
                    <a:pt x="589549" y="226055"/>
                  </a:lnTo>
                  <a:lnTo>
                    <a:pt x="589549" y="226800"/>
                  </a:lnTo>
                  <a:cubicBezTo>
                    <a:pt x="589549" y="227544"/>
                    <a:pt x="589549" y="227917"/>
                    <a:pt x="589549" y="228662"/>
                  </a:cubicBezTo>
                  <a:cubicBezTo>
                    <a:pt x="590293" y="241696"/>
                    <a:pt x="601466" y="251379"/>
                    <a:pt x="614128" y="250634"/>
                  </a:cubicBezTo>
                  <a:cubicBezTo>
                    <a:pt x="621949" y="250634"/>
                    <a:pt x="629769" y="248400"/>
                    <a:pt x="636845" y="244675"/>
                  </a:cubicBezTo>
                  <a:lnTo>
                    <a:pt x="642804" y="255848"/>
                  </a:lnTo>
                  <a:cubicBezTo>
                    <a:pt x="633866" y="261434"/>
                    <a:pt x="623438" y="264413"/>
                    <a:pt x="612638" y="264413"/>
                  </a:cubicBezTo>
                  <a:cubicBezTo>
                    <a:pt x="588431" y="264413"/>
                    <a:pt x="572790" y="247282"/>
                    <a:pt x="572790" y="221586"/>
                  </a:cubicBezTo>
                  <a:cubicBezTo>
                    <a:pt x="572790" y="195889"/>
                    <a:pt x="588804" y="177641"/>
                    <a:pt x="611521" y="177641"/>
                  </a:cubicBezTo>
                  <a:close/>
                  <a:moveTo>
                    <a:pt x="372060" y="164979"/>
                  </a:moveTo>
                  <a:cubicBezTo>
                    <a:pt x="352694" y="164979"/>
                    <a:pt x="339287" y="182483"/>
                    <a:pt x="339287" y="208179"/>
                  </a:cubicBezTo>
                  <a:cubicBezTo>
                    <a:pt x="339287" y="232758"/>
                    <a:pt x="353067" y="250262"/>
                    <a:pt x="373177" y="250262"/>
                  </a:cubicBezTo>
                  <a:cubicBezTo>
                    <a:pt x="397756" y="250262"/>
                    <a:pt x="406322" y="227545"/>
                    <a:pt x="406322" y="206689"/>
                  </a:cubicBezTo>
                  <a:cubicBezTo>
                    <a:pt x="406322" y="182110"/>
                    <a:pt x="391425" y="164979"/>
                    <a:pt x="372060" y="164979"/>
                  </a:cubicBezTo>
                  <a:close/>
                  <a:moveTo>
                    <a:pt x="915038" y="156041"/>
                  </a:moveTo>
                  <a:lnTo>
                    <a:pt x="932541" y="156041"/>
                  </a:lnTo>
                  <a:lnTo>
                    <a:pt x="932541" y="180248"/>
                  </a:lnTo>
                  <a:lnTo>
                    <a:pt x="957121" y="180248"/>
                  </a:lnTo>
                  <a:lnTo>
                    <a:pt x="957121" y="194027"/>
                  </a:lnTo>
                  <a:lnTo>
                    <a:pt x="932541" y="194027"/>
                  </a:lnTo>
                  <a:lnTo>
                    <a:pt x="932541" y="234248"/>
                  </a:lnTo>
                  <a:cubicBezTo>
                    <a:pt x="932541" y="240951"/>
                    <a:pt x="932541" y="250262"/>
                    <a:pt x="944459" y="250262"/>
                  </a:cubicBezTo>
                  <a:cubicBezTo>
                    <a:pt x="948183" y="250262"/>
                    <a:pt x="951907" y="249517"/>
                    <a:pt x="955259" y="248027"/>
                  </a:cubicBezTo>
                  <a:lnTo>
                    <a:pt x="959728" y="259944"/>
                  </a:lnTo>
                  <a:cubicBezTo>
                    <a:pt x="953769" y="263296"/>
                    <a:pt x="947066" y="264786"/>
                    <a:pt x="940735" y="264786"/>
                  </a:cubicBezTo>
                  <a:cubicBezTo>
                    <a:pt x="933659" y="265158"/>
                    <a:pt x="926583" y="262924"/>
                    <a:pt x="920997" y="258082"/>
                  </a:cubicBezTo>
                  <a:cubicBezTo>
                    <a:pt x="915038" y="251751"/>
                    <a:pt x="915038" y="244675"/>
                    <a:pt x="915038" y="234248"/>
                  </a:cubicBezTo>
                  <a:lnTo>
                    <a:pt x="915038" y="194027"/>
                  </a:lnTo>
                  <a:lnTo>
                    <a:pt x="900514" y="194027"/>
                  </a:lnTo>
                  <a:lnTo>
                    <a:pt x="900514" y="180248"/>
                  </a:lnTo>
                  <a:lnTo>
                    <a:pt x="915038" y="180248"/>
                  </a:lnTo>
                  <a:close/>
                  <a:moveTo>
                    <a:pt x="519163" y="156041"/>
                  </a:moveTo>
                  <a:lnTo>
                    <a:pt x="536667" y="156041"/>
                  </a:lnTo>
                  <a:lnTo>
                    <a:pt x="536667" y="180248"/>
                  </a:lnTo>
                  <a:lnTo>
                    <a:pt x="561246" y="180248"/>
                  </a:lnTo>
                  <a:lnTo>
                    <a:pt x="561246" y="194027"/>
                  </a:lnTo>
                  <a:lnTo>
                    <a:pt x="536667" y="194027"/>
                  </a:lnTo>
                  <a:lnTo>
                    <a:pt x="536667" y="234248"/>
                  </a:lnTo>
                  <a:cubicBezTo>
                    <a:pt x="536667" y="240951"/>
                    <a:pt x="536667" y="250262"/>
                    <a:pt x="548956" y="250262"/>
                  </a:cubicBezTo>
                  <a:cubicBezTo>
                    <a:pt x="552680" y="250262"/>
                    <a:pt x="556404" y="249517"/>
                    <a:pt x="559756" y="248027"/>
                  </a:cubicBezTo>
                  <a:lnTo>
                    <a:pt x="564225" y="259944"/>
                  </a:lnTo>
                  <a:cubicBezTo>
                    <a:pt x="557894" y="263296"/>
                    <a:pt x="551563" y="264786"/>
                    <a:pt x="544860" y="264786"/>
                  </a:cubicBezTo>
                  <a:cubicBezTo>
                    <a:pt x="537784" y="265158"/>
                    <a:pt x="530708" y="262924"/>
                    <a:pt x="525122" y="258082"/>
                  </a:cubicBezTo>
                  <a:cubicBezTo>
                    <a:pt x="519163" y="251751"/>
                    <a:pt x="519163" y="244675"/>
                    <a:pt x="519163" y="234248"/>
                  </a:cubicBezTo>
                  <a:lnTo>
                    <a:pt x="519163" y="194027"/>
                  </a:lnTo>
                  <a:lnTo>
                    <a:pt x="504639" y="194027"/>
                  </a:lnTo>
                  <a:lnTo>
                    <a:pt x="504639" y="180248"/>
                  </a:lnTo>
                  <a:lnTo>
                    <a:pt x="519163" y="180248"/>
                  </a:lnTo>
                  <a:close/>
                  <a:moveTo>
                    <a:pt x="976114" y="150828"/>
                  </a:moveTo>
                  <a:lnTo>
                    <a:pt x="993617" y="150828"/>
                  </a:lnTo>
                  <a:lnTo>
                    <a:pt x="993617" y="262552"/>
                  </a:lnTo>
                  <a:lnTo>
                    <a:pt x="976114" y="262552"/>
                  </a:lnTo>
                  <a:close/>
                  <a:moveTo>
                    <a:pt x="866252" y="150828"/>
                  </a:moveTo>
                  <a:cubicBezTo>
                    <a:pt x="871838" y="150828"/>
                    <a:pt x="875935" y="155297"/>
                    <a:pt x="875935" y="160883"/>
                  </a:cubicBezTo>
                  <a:cubicBezTo>
                    <a:pt x="875935" y="166097"/>
                    <a:pt x="871838" y="170566"/>
                    <a:pt x="866252" y="170566"/>
                  </a:cubicBezTo>
                  <a:cubicBezTo>
                    <a:pt x="860666" y="170566"/>
                    <a:pt x="856569" y="166097"/>
                    <a:pt x="856569" y="160511"/>
                  </a:cubicBezTo>
                  <a:cubicBezTo>
                    <a:pt x="856569" y="154925"/>
                    <a:pt x="861038" y="150828"/>
                    <a:pt x="866252" y="150828"/>
                  </a:cubicBezTo>
                  <a:close/>
                  <a:moveTo>
                    <a:pt x="834597" y="150828"/>
                  </a:moveTo>
                  <a:cubicBezTo>
                    <a:pt x="840183" y="150828"/>
                    <a:pt x="844652" y="154925"/>
                    <a:pt x="844652" y="160511"/>
                  </a:cubicBezTo>
                  <a:cubicBezTo>
                    <a:pt x="844652" y="166097"/>
                    <a:pt x="840555" y="170566"/>
                    <a:pt x="834969" y="170566"/>
                  </a:cubicBezTo>
                  <a:cubicBezTo>
                    <a:pt x="829383" y="170566"/>
                    <a:pt x="824914" y="166469"/>
                    <a:pt x="824914" y="160883"/>
                  </a:cubicBezTo>
                  <a:cubicBezTo>
                    <a:pt x="824914" y="155297"/>
                    <a:pt x="829011" y="150828"/>
                    <a:pt x="834597" y="150828"/>
                  </a:cubicBezTo>
                  <a:close/>
                  <a:moveTo>
                    <a:pt x="1254307" y="150455"/>
                  </a:moveTo>
                  <a:lnTo>
                    <a:pt x="1254307" y="262179"/>
                  </a:lnTo>
                  <a:lnTo>
                    <a:pt x="1239410" y="262179"/>
                  </a:lnTo>
                  <a:lnTo>
                    <a:pt x="1239410" y="255476"/>
                  </a:lnTo>
                  <a:lnTo>
                    <a:pt x="1237921" y="256593"/>
                  </a:lnTo>
                  <a:cubicBezTo>
                    <a:pt x="1231590" y="261807"/>
                    <a:pt x="1223769" y="264414"/>
                    <a:pt x="1215576" y="264414"/>
                  </a:cubicBezTo>
                  <a:cubicBezTo>
                    <a:pt x="1193604" y="264414"/>
                    <a:pt x="1178707" y="247655"/>
                    <a:pt x="1178707" y="222331"/>
                  </a:cubicBezTo>
                  <a:cubicBezTo>
                    <a:pt x="1178707" y="197007"/>
                    <a:pt x="1195838" y="177641"/>
                    <a:pt x="1218555" y="177641"/>
                  </a:cubicBezTo>
                  <a:cubicBezTo>
                    <a:pt x="1224514" y="177641"/>
                    <a:pt x="1230472" y="178758"/>
                    <a:pt x="1235686" y="181738"/>
                  </a:cubicBezTo>
                  <a:lnTo>
                    <a:pt x="1236804" y="182483"/>
                  </a:lnTo>
                  <a:lnTo>
                    <a:pt x="1236804" y="181365"/>
                  </a:lnTo>
                  <a:lnTo>
                    <a:pt x="1236804" y="150827"/>
                  </a:lnTo>
                  <a:close/>
                  <a:moveTo>
                    <a:pt x="373177" y="150455"/>
                  </a:moveTo>
                  <a:cubicBezTo>
                    <a:pt x="403342" y="150455"/>
                    <a:pt x="424942" y="173545"/>
                    <a:pt x="424942" y="206689"/>
                  </a:cubicBezTo>
                  <a:cubicBezTo>
                    <a:pt x="424942" y="241696"/>
                    <a:pt x="403342" y="264786"/>
                    <a:pt x="372804" y="264786"/>
                  </a:cubicBezTo>
                  <a:cubicBezTo>
                    <a:pt x="342267" y="264786"/>
                    <a:pt x="321039" y="240952"/>
                    <a:pt x="321039" y="207434"/>
                  </a:cubicBezTo>
                  <a:cubicBezTo>
                    <a:pt x="321039" y="173917"/>
                    <a:pt x="342267" y="150455"/>
                    <a:pt x="373177" y="150455"/>
                  </a:cubicBezTo>
                  <a:close/>
                  <a:moveTo>
                    <a:pt x="388446" y="123269"/>
                  </a:moveTo>
                  <a:cubicBezTo>
                    <a:pt x="394032" y="123641"/>
                    <a:pt x="398129" y="128483"/>
                    <a:pt x="397756" y="133697"/>
                  </a:cubicBezTo>
                  <a:cubicBezTo>
                    <a:pt x="397384" y="138538"/>
                    <a:pt x="393660" y="142635"/>
                    <a:pt x="388446" y="143007"/>
                  </a:cubicBezTo>
                  <a:cubicBezTo>
                    <a:pt x="382860" y="142635"/>
                    <a:pt x="378763" y="137793"/>
                    <a:pt x="379135" y="132579"/>
                  </a:cubicBezTo>
                  <a:cubicBezTo>
                    <a:pt x="379508" y="127738"/>
                    <a:pt x="383604" y="123641"/>
                    <a:pt x="388446" y="123269"/>
                  </a:cubicBezTo>
                  <a:close/>
                  <a:moveTo>
                    <a:pt x="357163" y="123269"/>
                  </a:moveTo>
                  <a:cubicBezTo>
                    <a:pt x="362749" y="123269"/>
                    <a:pt x="367218" y="127366"/>
                    <a:pt x="367218" y="132952"/>
                  </a:cubicBezTo>
                  <a:cubicBezTo>
                    <a:pt x="367218" y="132952"/>
                    <a:pt x="367218" y="132952"/>
                    <a:pt x="367218" y="133324"/>
                  </a:cubicBezTo>
                  <a:cubicBezTo>
                    <a:pt x="367218" y="138538"/>
                    <a:pt x="362749" y="142635"/>
                    <a:pt x="357535" y="143007"/>
                  </a:cubicBezTo>
                  <a:cubicBezTo>
                    <a:pt x="351949" y="143007"/>
                    <a:pt x="347480" y="138910"/>
                    <a:pt x="347480" y="133324"/>
                  </a:cubicBezTo>
                  <a:cubicBezTo>
                    <a:pt x="347480" y="127738"/>
                    <a:pt x="351577" y="123269"/>
                    <a:pt x="357163" y="123269"/>
                  </a:cubicBezTo>
                  <a:close/>
                  <a:moveTo>
                    <a:pt x="465535" y="61820"/>
                  </a:moveTo>
                  <a:cubicBezTo>
                    <a:pt x="456224" y="61820"/>
                    <a:pt x="450266" y="68896"/>
                    <a:pt x="450266" y="79324"/>
                  </a:cubicBezTo>
                  <a:cubicBezTo>
                    <a:pt x="450266" y="89007"/>
                    <a:pt x="455852" y="95710"/>
                    <a:pt x="464045" y="95710"/>
                  </a:cubicBezTo>
                  <a:cubicBezTo>
                    <a:pt x="467769" y="95710"/>
                    <a:pt x="471493" y="94220"/>
                    <a:pt x="474845" y="91986"/>
                  </a:cubicBezTo>
                  <a:lnTo>
                    <a:pt x="474845" y="63683"/>
                  </a:lnTo>
                  <a:lnTo>
                    <a:pt x="474473" y="63683"/>
                  </a:lnTo>
                  <a:cubicBezTo>
                    <a:pt x="471493" y="62565"/>
                    <a:pt x="468514" y="61820"/>
                    <a:pt x="465535" y="61820"/>
                  </a:cubicBezTo>
                  <a:close/>
                  <a:moveTo>
                    <a:pt x="546721" y="61448"/>
                  </a:moveTo>
                  <a:cubicBezTo>
                    <a:pt x="538156" y="61448"/>
                    <a:pt x="532942" y="68524"/>
                    <a:pt x="532942" y="78952"/>
                  </a:cubicBezTo>
                  <a:cubicBezTo>
                    <a:pt x="532942" y="89379"/>
                    <a:pt x="538901" y="96828"/>
                    <a:pt x="547094" y="96828"/>
                  </a:cubicBezTo>
                  <a:cubicBezTo>
                    <a:pt x="555287" y="96828"/>
                    <a:pt x="560873" y="89752"/>
                    <a:pt x="560873" y="79324"/>
                  </a:cubicBezTo>
                  <a:cubicBezTo>
                    <a:pt x="560873" y="68897"/>
                    <a:pt x="555287" y="61448"/>
                    <a:pt x="546721" y="61448"/>
                  </a:cubicBezTo>
                  <a:close/>
                  <a:moveTo>
                    <a:pt x="409301" y="61076"/>
                  </a:moveTo>
                  <a:cubicBezTo>
                    <a:pt x="402225" y="61076"/>
                    <a:pt x="397012" y="66290"/>
                    <a:pt x="395894" y="74483"/>
                  </a:cubicBezTo>
                  <a:lnTo>
                    <a:pt x="395894" y="75228"/>
                  </a:lnTo>
                  <a:lnTo>
                    <a:pt x="420474" y="75228"/>
                  </a:lnTo>
                  <a:lnTo>
                    <a:pt x="420474" y="74483"/>
                  </a:lnTo>
                  <a:cubicBezTo>
                    <a:pt x="420474" y="68152"/>
                    <a:pt x="417494" y="61076"/>
                    <a:pt x="409301" y="61076"/>
                  </a:cubicBezTo>
                  <a:close/>
                  <a:moveTo>
                    <a:pt x="500170" y="57724"/>
                  </a:moveTo>
                  <a:lnTo>
                    <a:pt x="509853" y="57724"/>
                  </a:lnTo>
                  <a:lnTo>
                    <a:pt x="509853" y="103531"/>
                  </a:lnTo>
                  <a:lnTo>
                    <a:pt x="500170" y="103531"/>
                  </a:lnTo>
                  <a:close/>
                  <a:moveTo>
                    <a:pt x="606680" y="54000"/>
                  </a:moveTo>
                  <a:cubicBezTo>
                    <a:pt x="611149" y="53628"/>
                    <a:pt x="615246" y="55490"/>
                    <a:pt x="618597" y="58469"/>
                  </a:cubicBezTo>
                  <a:cubicBezTo>
                    <a:pt x="623439" y="63311"/>
                    <a:pt x="623439" y="69269"/>
                    <a:pt x="623439" y="76345"/>
                  </a:cubicBezTo>
                  <a:lnTo>
                    <a:pt x="623439" y="103904"/>
                  </a:lnTo>
                  <a:lnTo>
                    <a:pt x="614128" y="103904"/>
                  </a:lnTo>
                  <a:lnTo>
                    <a:pt x="614128" y="103531"/>
                  </a:lnTo>
                  <a:lnTo>
                    <a:pt x="614128" y="77090"/>
                  </a:lnTo>
                  <a:cubicBezTo>
                    <a:pt x="614128" y="70386"/>
                    <a:pt x="614128" y="66662"/>
                    <a:pt x="611521" y="64428"/>
                  </a:cubicBezTo>
                  <a:cubicBezTo>
                    <a:pt x="609659" y="62938"/>
                    <a:pt x="607425" y="61821"/>
                    <a:pt x="604818" y="62193"/>
                  </a:cubicBezTo>
                  <a:cubicBezTo>
                    <a:pt x="600721" y="62193"/>
                    <a:pt x="596625" y="63683"/>
                    <a:pt x="593273" y="65917"/>
                  </a:cubicBezTo>
                  <a:lnTo>
                    <a:pt x="592901" y="65917"/>
                  </a:lnTo>
                  <a:lnTo>
                    <a:pt x="592901" y="103531"/>
                  </a:lnTo>
                  <a:lnTo>
                    <a:pt x="583218" y="103531"/>
                  </a:lnTo>
                  <a:lnTo>
                    <a:pt x="583218" y="55490"/>
                  </a:lnTo>
                  <a:lnTo>
                    <a:pt x="591411" y="55490"/>
                  </a:lnTo>
                  <a:lnTo>
                    <a:pt x="591411" y="59586"/>
                  </a:lnTo>
                  <a:lnTo>
                    <a:pt x="592528" y="58842"/>
                  </a:lnTo>
                  <a:cubicBezTo>
                    <a:pt x="596625" y="55862"/>
                    <a:pt x="601839" y="54000"/>
                    <a:pt x="606680" y="54000"/>
                  </a:cubicBezTo>
                  <a:close/>
                  <a:moveTo>
                    <a:pt x="547094" y="54000"/>
                  </a:moveTo>
                  <a:cubicBezTo>
                    <a:pt x="561246" y="54000"/>
                    <a:pt x="570183" y="64055"/>
                    <a:pt x="570183" y="79324"/>
                  </a:cubicBezTo>
                  <a:cubicBezTo>
                    <a:pt x="570183" y="94593"/>
                    <a:pt x="559756" y="105021"/>
                    <a:pt x="545977" y="105021"/>
                  </a:cubicBezTo>
                  <a:cubicBezTo>
                    <a:pt x="532197" y="105021"/>
                    <a:pt x="522887" y="94966"/>
                    <a:pt x="522887" y="79697"/>
                  </a:cubicBezTo>
                  <a:cubicBezTo>
                    <a:pt x="522887" y="64428"/>
                    <a:pt x="532570" y="54000"/>
                    <a:pt x="547094" y="54000"/>
                  </a:cubicBezTo>
                  <a:close/>
                  <a:moveTo>
                    <a:pt x="409301" y="54000"/>
                  </a:moveTo>
                  <a:cubicBezTo>
                    <a:pt x="421963" y="54000"/>
                    <a:pt x="429784" y="63310"/>
                    <a:pt x="429412" y="78579"/>
                  </a:cubicBezTo>
                  <a:cubicBezTo>
                    <a:pt x="429412" y="79697"/>
                    <a:pt x="429412" y="80814"/>
                    <a:pt x="429412" y="81186"/>
                  </a:cubicBezTo>
                  <a:cubicBezTo>
                    <a:pt x="429412" y="81559"/>
                    <a:pt x="429412" y="81559"/>
                    <a:pt x="429412" y="81931"/>
                  </a:cubicBezTo>
                  <a:lnTo>
                    <a:pt x="395894" y="81931"/>
                  </a:lnTo>
                  <a:lnTo>
                    <a:pt x="395894" y="82676"/>
                  </a:lnTo>
                  <a:cubicBezTo>
                    <a:pt x="395894" y="83048"/>
                    <a:pt x="395894" y="83793"/>
                    <a:pt x="395894" y="84166"/>
                  </a:cubicBezTo>
                  <a:cubicBezTo>
                    <a:pt x="396267" y="91986"/>
                    <a:pt x="402970" y="97572"/>
                    <a:pt x="410791" y="97200"/>
                  </a:cubicBezTo>
                  <a:cubicBezTo>
                    <a:pt x="415632" y="97200"/>
                    <a:pt x="420101" y="95710"/>
                    <a:pt x="424198" y="93476"/>
                  </a:cubicBezTo>
                  <a:lnTo>
                    <a:pt x="427549" y="99807"/>
                  </a:lnTo>
                  <a:cubicBezTo>
                    <a:pt x="422336" y="102786"/>
                    <a:pt x="416377" y="104648"/>
                    <a:pt x="410046" y="104648"/>
                  </a:cubicBezTo>
                  <a:cubicBezTo>
                    <a:pt x="395894" y="104648"/>
                    <a:pt x="386584" y="94593"/>
                    <a:pt x="386584" y="79697"/>
                  </a:cubicBezTo>
                  <a:cubicBezTo>
                    <a:pt x="386584" y="64800"/>
                    <a:pt x="395894" y="54000"/>
                    <a:pt x="409301" y="54000"/>
                  </a:cubicBezTo>
                  <a:close/>
                  <a:moveTo>
                    <a:pt x="465907" y="53627"/>
                  </a:moveTo>
                  <a:cubicBezTo>
                    <a:pt x="472238" y="54000"/>
                    <a:pt x="478569" y="55489"/>
                    <a:pt x="484528" y="58469"/>
                  </a:cubicBezTo>
                  <a:lnTo>
                    <a:pt x="484528" y="103531"/>
                  </a:lnTo>
                  <a:cubicBezTo>
                    <a:pt x="484528" y="110979"/>
                    <a:pt x="484155" y="116193"/>
                    <a:pt x="479686" y="120662"/>
                  </a:cubicBezTo>
                  <a:cubicBezTo>
                    <a:pt x="474845" y="124758"/>
                    <a:pt x="468886" y="126993"/>
                    <a:pt x="462555" y="126620"/>
                  </a:cubicBezTo>
                  <a:cubicBezTo>
                    <a:pt x="455480" y="126993"/>
                    <a:pt x="448404" y="124758"/>
                    <a:pt x="442445" y="120289"/>
                  </a:cubicBezTo>
                  <a:lnTo>
                    <a:pt x="446542" y="113958"/>
                  </a:lnTo>
                  <a:cubicBezTo>
                    <a:pt x="451011" y="116938"/>
                    <a:pt x="456224" y="118800"/>
                    <a:pt x="461438" y="119172"/>
                  </a:cubicBezTo>
                  <a:cubicBezTo>
                    <a:pt x="464790" y="119172"/>
                    <a:pt x="468514" y="117683"/>
                    <a:pt x="471121" y="115448"/>
                  </a:cubicBezTo>
                  <a:cubicBezTo>
                    <a:pt x="474473" y="112469"/>
                    <a:pt x="474845" y="108372"/>
                    <a:pt x="474845" y="103531"/>
                  </a:cubicBezTo>
                  <a:lnTo>
                    <a:pt x="474845" y="99807"/>
                  </a:lnTo>
                  <a:lnTo>
                    <a:pt x="473728" y="100179"/>
                  </a:lnTo>
                  <a:lnTo>
                    <a:pt x="473355" y="100551"/>
                  </a:lnTo>
                  <a:cubicBezTo>
                    <a:pt x="470004" y="102414"/>
                    <a:pt x="465907" y="103531"/>
                    <a:pt x="461811" y="103531"/>
                  </a:cubicBezTo>
                  <a:cubicBezTo>
                    <a:pt x="447286" y="103531"/>
                    <a:pt x="440583" y="91241"/>
                    <a:pt x="440583" y="79696"/>
                  </a:cubicBezTo>
                  <a:cubicBezTo>
                    <a:pt x="440583" y="78951"/>
                    <a:pt x="440583" y="78579"/>
                    <a:pt x="440583" y="77834"/>
                  </a:cubicBezTo>
                  <a:cubicBezTo>
                    <a:pt x="440955" y="64055"/>
                    <a:pt x="452128" y="53255"/>
                    <a:pt x="465907" y="53627"/>
                  </a:cubicBezTo>
                  <a:close/>
                  <a:moveTo>
                    <a:pt x="342267" y="45807"/>
                  </a:moveTo>
                  <a:lnTo>
                    <a:pt x="342267" y="68152"/>
                  </a:lnTo>
                  <a:lnTo>
                    <a:pt x="347480" y="68152"/>
                  </a:lnTo>
                  <a:cubicBezTo>
                    <a:pt x="353067" y="68152"/>
                    <a:pt x="357536" y="67780"/>
                    <a:pt x="360887" y="64800"/>
                  </a:cubicBezTo>
                  <a:cubicBezTo>
                    <a:pt x="364984" y="60331"/>
                    <a:pt x="364984" y="53628"/>
                    <a:pt x="361260" y="48786"/>
                  </a:cubicBezTo>
                  <a:cubicBezTo>
                    <a:pt x="358280" y="46552"/>
                    <a:pt x="354556" y="45435"/>
                    <a:pt x="350832" y="45807"/>
                  </a:cubicBezTo>
                  <a:close/>
                  <a:moveTo>
                    <a:pt x="505011" y="37986"/>
                  </a:moveTo>
                  <a:cubicBezTo>
                    <a:pt x="508362" y="37986"/>
                    <a:pt x="510969" y="40593"/>
                    <a:pt x="510969" y="43945"/>
                  </a:cubicBezTo>
                  <a:cubicBezTo>
                    <a:pt x="510969" y="46924"/>
                    <a:pt x="508362" y="49531"/>
                    <a:pt x="505011" y="49531"/>
                  </a:cubicBezTo>
                  <a:cubicBezTo>
                    <a:pt x="501659" y="49531"/>
                    <a:pt x="499052" y="46924"/>
                    <a:pt x="499052" y="43945"/>
                  </a:cubicBezTo>
                  <a:cubicBezTo>
                    <a:pt x="499052" y="40593"/>
                    <a:pt x="501659" y="37986"/>
                    <a:pt x="505011" y="37986"/>
                  </a:cubicBezTo>
                  <a:close/>
                  <a:moveTo>
                    <a:pt x="331839" y="37614"/>
                  </a:moveTo>
                  <a:lnTo>
                    <a:pt x="348970" y="37614"/>
                  </a:lnTo>
                  <a:cubicBezTo>
                    <a:pt x="357536" y="37614"/>
                    <a:pt x="363867" y="37986"/>
                    <a:pt x="368708" y="42828"/>
                  </a:cubicBezTo>
                  <a:cubicBezTo>
                    <a:pt x="372060" y="46180"/>
                    <a:pt x="373922" y="51021"/>
                    <a:pt x="373922" y="55862"/>
                  </a:cubicBezTo>
                  <a:cubicBezTo>
                    <a:pt x="374294" y="59959"/>
                    <a:pt x="372804" y="64428"/>
                    <a:pt x="369825" y="67407"/>
                  </a:cubicBezTo>
                  <a:cubicBezTo>
                    <a:pt x="366846" y="70386"/>
                    <a:pt x="363122" y="72248"/>
                    <a:pt x="359025" y="72621"/>
                  </a:cubicBezTo>
                  <a:cubicBezTo>
                    <a:pt x="361632" y="72993"/>
                    <a:pt x="363867" y="74483"/>
                    <a:pt x="365729" y="76345"/>
                  </a:cubicBezTo>
                  <a:cubicBezTo>
                    <a:pt x="367591" y="78952"/>
                    <a:pt x="369080" y="81559"/>
                    <a:pt x="370198" y="84538"/>
                  </a:cubicBezTo>
                  <a:lnTo>
                    <a:pt x="378391" y="103531"/>
                  </a:lnTo>
                  <a:lnTo>
                    <a:pt x="367591" y="103531"/>
                  </a:lnTo>
                  <a:lnTo>
                    <a:pt x="359770" y="86028"/>
                  </a:lnTo>
                  <a:cubicBezTo>
                    <a:pt x="355301" y="76345"/>
                    <a:pt x="352694" y="75973"/>
                    <a:pt x="345246" y="75973"/>
                  </a:cubicBezTo>
                  <a:lnTo>
                    <a:pt x="341894" y="75973"/>
                  </a:lnTo>
                  <a:lnTo>
                    <a:pt x="341894" y="103531"/>
                  </a:lnTo>
                  <a:lnTo>
                    <a:pt x="331839" y="103531"/>
                  </a:lnTo>
                  <a:close/>
                  <a:moveTo>
                    <a:pt x="131481" y="12290"/>
                  </a:moveTo>
                  <a:cubicBezTo>
                    <a:pt x="122915" y="18248"/>
                    <a:pt x="116957" y="27186"/>
                    <a:pt x="113605" y="36869"/>
                  </a:cubicBezTo>
                  <a:cubicBezTo>
                    <a:pt x="110253" y="30166"/>
                    <a:pt x="102805" y="18621"/>
                    <a:pt x="96846" y="17876"/>
                  </a:cubicBezTo>
                  <a:cubicBezTo>
                    <a:pt x="90143" y="21972"/>
                    <a:pt x="89398" y="41338"/>
                    <a:pt x="92377" y="52883"/>
                  </a:cubicBezTo>
                  <a:cubicBezTo>
                    <a:pt x="83439" y="44317"/>
                    <a:pt x="67053" y="35007"/>
                    <a:pt x="60722" y="38731"/>
                  </a:cubicBezTo>
                  <a:cubicBezTo>
                    <a:pt x="58115" y="44690"/>
                    <a:pt x="63702" y="56607"/>
                    <a:pt x="67798" y="62938"/>
                  </a:cubicBezTo>
                  <a:cubicBezTo>
                    <a:pt x="58488" y="60703"/>
                    <a:pt x="43964" y="62193"/>
                    <a:pt x="38005" y="65917"/>
                  </a:cubicBezTo>
                  <a:cubicBezTo>
                    <a:pt x="45081" y="73738"/>
                    <a:pt x="54391" y="78579"/>
                    <a:pt x="64446" y="80069"/>
                  </a:cubicBezTo>
                  <a:cubicBezTo>
                    <a:pt x="74502" y="82303"/>
                    <a:pt x="84557" y="84538"/>
                    <a:pt x="90888" y="91614"/>
                  </a:cubicBezTo>
                  <a:cubicBezTo>
                    <a:pt x="103550" y="106138"/>
                    <a:pt x="132970" y="139655"/>
                    <a:pt x="134460" y="141145"/>
                  </a:cubicBezTo>
                  <a:cubicBezTo>
                    <a:pt x="132598" y="140772"/>
                    <a:pt x="88281" y="132207"/>
                    <a:pt x="69288" y="128483"/>
                  </a:cubicBezTo>
                  <a:cubicBezTo>
                    <a:pt x="59605" y="126621"/>
                    <a:pt x="52529" y="118800"/>
                    <a:pt x="45826" y="111352"/>
                  </a:cubicBezTo>
                  <a:cubicBezTo>
                    <a:pt x="39495" y="103531"/>
                    <a:pt x="30557" y="98317"/>
                    <a:pt x="20874" y="96083"/>
                  </a:cubicBezTo>
                  <a:cubicBezTo>
                    <a:pt x="20502" y="103159"/>
                    <a:pt x="26088" y="116566"/>
                    <a:pt x="32791" y="123641"/>
                  </a:cubicBezTo>
                  <a:cubicBezTo>
                    <a:pt x="25715" y="123269"/>
                    <a:pt x="12309" y="124014"/>
                    <a:pt x="8957" y="128483"/>
                  </a:cubicBezTo>
                  <a:cubicBezTo>
                    <a:pt x="9329" y="135931"/>
                    <a:pt x="25715" y="146359"/>
                    <a:pt x="37260" y="149710"/>
                  </a:cubicBezTo>
                  <a:cubicBezTo>
                    <a:pt x="25715" y="153062"/>
                    <a:pt x="9329" y="163490"/>
                    <a:pt x="8957" y="170938"/>
                  </a:cubicBezTo>
                  <a:cubicBezTo>
                    <a:pt x="11936" y="175407"/>
                    <a:pt x="25715" y="176152"/>
                    <a:pt x="32791" y="175779"/>
                  </a:cubicBezTo>
                  <a:cubicBezTo>
                    <a:pt x="26460" y="182855"/>
                    <a:pt x="20874" y="196262"/>
                    <a:pt x="20874" y="203338"/>
                  </a:cubicBezTo>
                  <a:cubicBezTo>
                    <a:pt x="30557" y="201476"/>
                    <a:pt x="39122" y="195890"/>
                    <a:pt x="45453" y="188069"/>
                  </a:cubicBezTo>
                  <a:cubicBezTo>
                    <a:pt x="52157" y="180248"/>
                    <a:pt x="59233" y="172428"/>
                    <a:pt x="68915" y="170566"/>
                  </a:cubicBezTo>
                  <a:cubicBezTo>
                    <a:pt x="87908" y="166841"/>
                    <a:pt x="131853" y="158276"/>
                    <a:pt x="134088" y="157903"/>
                  </a:cubicBezTo>
                  <a:cubicBezTo>
                    <a:pt x="132598" y="159393"/>
                    <a:pt x="103177" y="192910"/>
                    <a:pt x="90515" y="207434"/>
                  </a:cubicBezTo>
                  <a:cubicBezTo>
                    <a:pt x="84184" y="214883"/>
                    <a:pt x="74129" y="216745"/>
                    <a:pt x="64074" y="218979"/>
                  </a:cubicBezTo>
                  <a:cubicBezTo>
                    <a:pt x="53646" y="220469"/>
                    <a:pt x="44336" y="225310"/>
                    <a:pt x="37633" y="233131"/>
                  </a:cubicBezTo>
                  <a:cubicBezTo>
                    <a:pt x="43591" y="236483"/>
                    <a:pt x="58115" y="238345"/>
                    <a:pt x="67426" y="236110"/>
                  </a:cubicBezTo>
                  <a:cubicBezTo>
                    <a:pt x="63702" y="242069"/>
                    <a:pt x="57371" y="254359"/>
                    <a:pt x="58860" y="259572"/>
                  </a:cubicBezTo>
                  <a:cubicBezTo>
                    <a:pt x="65936" y="263297"/>
                    <a:pt x="81950" y="255103"/>
                    <a:pt x="91260" y="246166"/>
                  </a:cubicBezTo>
                  <a:cubicBezTo>
                    <a:pt x="88281" y="258455"/>
                    <a:pt x="89398" y="276331"/>
                    <a:pt x="96102" y="280800"/>
                  </a:cubicBezTo>
                  <a:cubicBezTo>
                    <a:pt x="101688" y="280055"/>
                    <a:pt x="109136" y="268138"/>
                    <a:pt x="112488" y="261807"/>
                  </a:cubicBezTo>
                  <a:cubicBezTo>
                    <a:pt x="115839" y="271490"/>
                    <a:pt x="122170" y="280055"/>
                    <a:pt x="130364" y="286386"/>
                  </a:cubicBezTo>
                  <a:cubicBezTo>
                    <a:pt x="133715" y="276703"/>
                    <a:pt x="133343" y="266276"/>
                    <a:pt x="129619" y="256593"/>
                  </a:cubicBezTo>
                  <a:cubicBezTo>
                    <a:pt x="126639" y="247283"/>
                    <a:pt x="123660" y="237600"/>
                    <a:pt x="126639" y="228290"/>
                  </a:cubicBezTo>
                  <a:cubicBezTo>
                    <a:pt x="132970" y="209669"/>
                    <a:pt x="147122" y="167586"/>
                    <a:pt x="147867" y="165724"/>
                  </a:cubicBezTo>
                  <a:cubicBezTo>
                    <a:pt x="148612" y="167959"/>
                    <a:pt x="162764" y="209669"/>
                    <a:pt x="169095" y="228290"/>
                  </a:cubicBezTo>
                  <a:cubicBezTo>
                    <a:pt x="172446" y="237228"/>
                    <a:pt x="169095" y="247283"/>
                    <a:pt x="166115" y="256593"/>
                  </a:cubicBezTo>
                  <a:cubicBezTo>
                    <a:pt x="162391" y="266276"/>
                    <a:pt x="162019" y="276703"/>
                    <a:pt x="165370" y="286386"/>
                  </a:cubicBezTo>
                  <a:cubicBezTo>
                    <a:pt x="173936" y="280055"/>
                    <a:pt x="179895" y="271490"/>
                    <a:pt x="183246" y="261807"/>
                  </a:cubicBezTo>
                  <a:cubicBezTo>
                    <a:pt x="186598" y="268510"/>
                    <a:pt x="194046" y="280055"/>
                    <a:pt x="199632" y="280800"/>
                  </a:cubicBezTo>
                  <a:cubicBezTo>
                    <a:pt x="206336" y="276703"/>
                    <a:pt x="207826" y="258828"/>
                    <a:pt x="204474" y="246166"/>
                  </a:cubicBezTo>
                  <a:cubicBezTo>
                    <a:pt x="213784" y="255476"/>
                    <a:pt x="229798" y="263297"/>
                    <a:pt x="236874" y="259572"/>
                  </a:cubicBezTo>
                  <a:cubicBezTo>
                    <a:pt x="239108" y="254359"/>
                    <a:pt x="232777" y="242069"/>
                    <a:pt x="229053" y="236110"/>
                  </a:cubicBezTo>
                  <a:cubicBezTo>
                    <a:pt x="238363" y="238345"/>
                    <a:pt x="252888" y="236855"/>
                    <a:pt x="258846" y="233131"/>
                  </a:cubicBezTo>
                  <a:cubicBezTo>
                    <a:pt x="252143" y="225310"/>
                    <a:pt x="242460" y="220469"/>
                    <a:pt x="232405" y="218979"/>
                  </a:cubicBezTo>
                  <a:cubicBezTo>
                    <a:pt x="222350" y="216745"/>
                    <a:pt x="212294" y="214510"/>
                    <a:pt x="205963" y="207434"/>
                  </a:cubicBezTo>
                  <a:cubicBezTo>
                    <a:pt x="193301" y="192910"/>
                    <a:pt x="163881" y="159393"/>
                    <a:pt x="162391" y="157903"/>
                  </a:cubicBezTo>
                  <a:cubicBezTo>
                    <a:pt x="164253" y="158276"/>
                    <a:pt x="208570" y="166841"/>
                    <a:pt x="227563" y="170566"/>
                  </a:cubicBezTo>
                  <a:cubicBezTo>
                    <a:pt x="237246" y="172428"/>
                    <a:pt x="244322" y="180248"/>
                    <a:pt x="251025" y="187697"/>
                  </a:cubicBezTo>
                  <a:cubicBezTo>
                    <a:pt x="257357" y="195517"/>
                    <a:pt x="266294" y="200731"/>
                    <a:pt x="275977" y="202966"/>
                  </a:cubicBezTo>
                  <a:cubicBezTo>
                    <a:pt x="276350" y="195890"/>
                    <a:pt x="270763" y="182483"/>
                    <a:pt x="264060" y="175407"/>
                  </a:cubicBezTo>
                  <a:cubicBezTo>
                    <a:pt x="271136" y="175779"/>
                    <a:pt x="284543" y="175034"/>
                    <a:pt x="289384" y="170938"/>
                  </a:cubicBezTo>
                  <a:cubicBezTo>
                    <a:pt x="289384" y="163490"/>
                    <a:pt x="272625" y="153062"/>
                    <a:pt x="261081" y="149710"/>
                  </a:cubicBezTo>
                  <a:cubicBezTo>
                    <a:pt x="272625" y="146359"/>
                    <a:pt x="289012" y="135931"/>
                    <a:pt x="289384" y="128483"/>
                  </a:cubicBezTo>
                  <a:cubicBezTo>
                    <a:pt x="286032" y="124014"/>
                    <a:pt x="272625" y="123269"/>
                    <a:pt x="265550" y="123641"/>
                  </a:cubicBezTo>
                  <a:cubicBezTo>
                    <a:pt x="271881" y="116566"/>
                    <a:pt x="277467" y="103159"/>
                    <a:pt x="277467" y="96083"/>
                  </a:cubicBezTo>
                  <a:cubicBezTo>
                    <a:pt x="267412" y="97945"/>
                    <a:pt x="258846" y="103531"/>
                    <a:pt x="252515" y="111352"/>
                  </a:cubicBezTo>
                  <a:cubicBezTo>
                    <a:pt x="245812" y="118800"/>
                    <a:pt x="238736" y="126621"/>
                    <a:pt x="229053" y="128483"/>
                  </a:cubicBezTo>
                  <a:cubicBezTo>
                    <a:pt x="210060" y="132207"/>
                    <a:pt x="165743" y="140772"/>
                    <a:pt x="163881" y="141145"/>
                  </a:cubicBezTo>
                  <a:cubicBezTo>
                    <a:pt x="165370" y="139655"/>
                    <a:pt x="194791" y="106138"/>
                    <a:pt x="207453" y="91614"/>
                  </a:cubicBezTo>
                  <a:cubicBezTo>
                    <a:pt x="213784" y="84166"/>
                    <a:pt x="223839" y="82303"/>
                    <a:pt x="233894" y="80069"/>
                  </a:cubicBezTo>
                  <a:cubicBezTo>
                    <a:pt x="244322" y="78952"/>
                    <a:pt x="253632" y="73738"/>
                    <a:pt x="260336" y="65917"/>
                  </a:cubicBezTo>
                  <a:cubicBezTo>
                    <a:pt x="254005" y="62193"/>
                    <a:pt x="239853" y="60703"/>
                    <a:pt x="230543" y="62938"/>
                  </a:cubicBezTo>
                  <a:cubicBezTo>
                    <a:pt x="234639" y="56607"/>
                    <a:pt x="240226" y="44690"/>
                    <a:pt x="237619" y="38731"/>
                  </a:cubicBezTo>
                  <a:cubicBezTo>
                    <a:pt x="231288" y="35379"/>
                    <a:pt x="214529" y="44317"/>
                    <a:pt x="205963" y="52883"/>
                  </a:cubicBezTo>
                  <a:cubicBezTo>
                    <a:pt x="208943" y="41338"/>
                    <a:pt x="207826" y="21600"/>
                    <a:pt x="201495" y="17876"/>
                  </a:cubicBezTo>
                  <a:cubicBezTo>
                    <a:pt x="195536" y="18621"/>
                    <a:pt x="187715" y="30166"/>
                    <a:pt x="184363" y="36869"/>
                  </a:cubicBezTo>
                  <a:cubicBezTo>
                    <a:pt x="181384" y="27559"/>
                    <a:pt x="172819" y="16014"/>
                    <a:pt x="166488" y="12290"/>
                  </a:cubicBezTo>
                  <a:cubicBezTo>
                    <a:pt x="163136" y="21972"/>
                    <a:pt x="163508" y="32400"/>
                    <a:pt x="167232" y="42083"/>
                  </a:cubicBezTo>
                  <a:cubicBezTo>
                    <a:pt x="170212" y="51393"/>
                    <a:pt x="173191" y="61076"/>
                    <a:pt x="170212" y="70386"/>
                  </a:cubicBezTo>
                  <a:cubicBezTo>
                    <a:pt x="164253" y="89007"/>
                    <a:pt x="149729" y="131090"/>
                    <a:pt x="148984" y="132952"/>
                  </a:cubicBezTo>
                  <a:cubicBezTo>
                    <a:pt x="148239" y="130717"/>
                    <a:pt x="134088" y="89007"/>
                    <a:pt x="127757" y="70386"/>
                  </a:cubicBezTo>
                  <a:cubicBezTo>
                    <a:pt x="124405" y="61448"/>
                    <a:pt x="127757" y="51393"/>
                    <a:pt x="130736" y="42083"/>
                  </a:cubicBezTo>
                  <a:cubicBezTo>
                    <a:pt x="134460" y="32772"/>
                    <a:pt x="134833" y="21972"/>
                    <a:pt x="131481" y="12290"/>
                  </a:cubicBezTo>
                  <a:close/>
                  <a:moveTo>
                    <a:pt x="134833" y="0"/>
                  </a:moveTo>
                  <a:cubicBezTo>
                    <a:pt x="151591" y="32772"/>
                    <a:pt x="131853" y="41338"/>
                    <a:pt x="134833" y="67779"/>
                  </a:cubicBezTo>
                  <a:cubicBezTo>
                    <a:pt x="138557" y="78952"/>
                    <a:pt x="144515" y="96828"/>
                    <a:pt x="148239" y="107255"/>
                  </a:cubicBezTo>
                  <a:cubicBezTo>
                    <a:pt x="152336" y="94966"/>
                    <a:pt x="157922" y="78207"/>
                    <a:pt x="161646" y="67779"/>
                  </a:cubicBezTo>
                  <a:cubicBezTo>
                    <a:pt x="164253" y="40966"/>
                    <a:pt x="144888" y="32400"/>
                    <a:pt x="161646" y="0"/>
                  </a:cubicBezTo>
                  <a:cubicBezTo>
                    <a:pt x="170584" y="4469"/>
                    <a:pt x="178777" y="11172"/>
                    <a:pt x="184363" y="19738"/>
                  </a:cubicBezTo>
                  <a:cubicBezTo>
                    <a:pt x="190322" y="12662"/>
                    <a:pt x="196281" y="8938"/>
                    <a:pt x="202612" y="9310"/>
                  </a:cubicBezTo>
                  <a:cubicBezTo>
                    <a:pt x="208943" y="12662"/>
                    <a:pt x="214157" y="21228"/>
                    <a:pt x="214901" y="34634"/>
                  </a:cubicBezTo>
                  <a:cubicBezTo>
                    <a:pt x="227191" y="27931"/>
                    <a:pt x="236501" y="29048"/>
                    <a:pt x="242088" y="32400"/>
                  </a:cubicBezTo>
                  <a:cubicBezTo>
                    <a:pt x="246557" y="38731"/>
                    <a:pt x="244322" y="49159"/>
                    <a:pt x="242832" y="53255"/>
                  </a:cubicBezTo>
                  <a:cubicBezTo>
                    <a:pt x="253260" y="53628"/>
                    <a:pt x="262943" y="57352"/>
                    <a:pt x="271136" y="62938"/>
                  </a:cubicBezTo>
                  <a:cubicBezTo>
                    <a:pt x="251770" y="93848"/>
                    <a:pt x="233894" y="81186"/>
                    <a:pt x="212294" y="96828"/>
                  </a:cubicBezTo>
                  <a:cubicBezTo>
                    <a:pt x="204101" y="106138"/>
                    <a:pt x="190322" y="121779"/>
                    <a:pt x="184736" y="128110"/>
                  </a:cubicBezTo>
                  <a:cubicBezTo>
                    <a:pt x="195536" y="125876"/>
                    <a:pt x="214157" y="122152"/>
                    <a:pt x="226074" y="119917"/>
                  </a:cubicBezTo>
                  <a:cubicBezTo>
                    <a:pt x="250281" y="109490"/>
                    <a:pt x="248046" y="87890"/>
                    <a:pt x="284543" y="85655"/>
                  </a:cubicBezTo>
                  <a:cubicBezTo>
                    <a:pt x="285660" y="95710"/>
                    <a:pt x="283798" y="106138"/>
                    <a:pt x="279329" y="115448"/>
                  </a:cubicBezTo>
                  <a:cubicBezTo>
                    <a:pt x="285288" y="116566"/>
                    <a:pt x="293481" y="119172"/>
                    <a:pt x="296460" y="125876"/>
                  </a:cubicBezTo>
                  <a:cubicBezTo>
                    <a:pt x="296460" y="133324"/>
                    <a:pt x="291991" y="141890"/>
                    <a:pt x="280074" y="149338"/>
                  </a:cubicBezTo>
                  <a:cubicBezTo>
                    <a:pt x="291619" y="156786"/>
                    <a:pt x="296832" y="165724"/>
                    <a:pt x="296460" y="173172"/>
                  </a:cubicBezTo>
                  <a:cubicBezTo>
                    <a:pt x="293481" y="179876"/>
                    <a:pt x="285660" y="182483"/>
                    <a:pt x="279329" y="183600"/>
                  </a:cubicBezTo>
                  <a:cubicBezTo>
                    <a:pt x="283798" y="192910"/>
                    <a:pt x="285660" y="203338"/>
                    <a:pt x="284543" y="213393"/>
                  </a:cubicBezTo>
                  <a:cubicBezTo>
                    <a:pt x="248791" y="211531"/>
                    <a:pt x="249908" y="189559"/>
                    <a:pt x="226074" y="179131"/>
                  </a:cubicBezTo>
                  <a:cubicBezTo>
                    <a:pt x="214529" y="176897"/>
                    <a:pt x="195536" y="173172"/>
                    <a:pt x="184736" y="170938"/>
                  </a:cubicBezTo>
                  <a:cubicBezTo>
                    <a:pt x="192184" y="179131"/>
                    <a:pt x="204474" y="193283"/>
                    <a:pt x="212294" y="202221"/>
                  </a:cubicBezTo>
                  <a:cubicBezTo>
                    <a:pt x="233894" y="217862"/>
                    <a:pt x="251398" y="205200"/>
                    <a:pt x="271136" y="236110"/>
                  </a:cubicBezTo>
                  <a:cubicBezTo>
                    <a:pt x="262943" y="241697"/>
                    <a:pt x="253260" y="245048"/>
                    <a:pt x="243205" y="245793"/>
                  </a:cubicBezTo>
                  <a:cubicBezTo>
                    <a:pt x="245812" y="251752"/>
                    <a:pt x="247301" y="259945"/>
                    <a:pt x="243205" y="265903"/>
                  </a:cubicBezTo>
                  <a:cubicBezTo>
                    <a:pt x="236874" y="269628"/>
                    <a:pt x="226819" y="270000"/>
                    <a:pt x="214901" y="264041"/>
                  </a:cubicBezTo>
                  <a:cubicBezTo>
                    <a:pt x="214157" y="277448"/>
                    <a:pt x="208570" y="285641"/>
                    <a:pt x="202239" y="289366"/>
                  </a:cubicBezTo>
                  <a:cubicBezTo>
                    <a:pt x="194791" y="290110"/>
                    <a:pt x="187715" y="283407"/>
                    <a:pt x="184363" y="278938"/>
                  </a:cubicBezTo>
                  <a:cubicBezTo>
                    <a:pt x="178777" y="287503"/>
                    <a:pt x="170957" y="294207"/>
                    <a:pt x="161646" y="298676"/>
                  </a:cubicBezTo>
                  <a:cubicBezTo>
                    <a:pt x="144888" y="266648"/>
                    <a:pt x="164253" y="257338"/>
                    <a:pt x="161646" y="230897"/>
                  </a:cubicBezTo>
                  <a:cubicBezTo>
                    <a:pt x="157922" y="219724"/>
                    <a:pt x="151964" y="201848"/>
                    <a:pt x="148239" y="191421"/>
                  </a:cubicBezTo>
                  <a:cubicBezTo>
                    <a:pt x="144143" y="203710"/>
                    <a:pt x="138557" y="220469"/>
                    <a:pt x="134833" y="230897"/>
                  </a:cubicBezTo>
                  <a:cubicBezTo>
                    <a:pt x="131853" y="257710"/>
                    <a:pt x="151591" y="265903"/>
                    <a:pt x="134833" y="298676"/>
                  </a:cubicBezTo>
                  <a:cubicBezTo>
                    <a:pt x="125522" y="294207"/>
                    <a:pt x="117701" y="287503"/>
                    <a:pt x="112115" y="278938"/>
                  </a:cubicBezTo>
                  <a:cubicBezTo>
                    <a:pt x="108764" y="283407"/>
                    <a:pt x="101688" y="290110"/>
                    <a:pt x="94239" y="289366"/>
                  </a:cubicBezTo>
                  <a:cubicBezTo>
                    <a:pt x="87536" y="286014"/>
                    <a:pt x="82322" y="277448"/>
                    <a:pt x="81577" y="264041"/>
                  </a:cubicBezTo>
                  <a:cubicBezTo>
                    <a:pt x="69660" y="270372"/>
                    <a:pt x="59605" y="269628"/>
                    <a:pt x="53274" y="265903"/>
                  </a:cubicBezTo>
                  <a:cubicBezTo>
                    <a:pt x="49177" y="259945"/>
                    <a:pt x="51040" y="251752"/>
                    <a:pt x="53274" y="245793"/>
                  </a:cubicBezTo>
                  <a:cubicBezTo>
                    <a:pt x="43219" y="245421"/>
                    <a:pt x="33536" y="241697"/>
                    <a:pt x="25343" y="236110"/>
                  </a:cubicBezTo>
                  <a:cubicBezTo>
                    <a:pt x="44708" y="205200"/>
                    <a:pt x="62584" y="217862"/>
                    <a:pt x="84184" y="202221"/>
                  </a:cubicBezTo>
                  <a:cubicBezTo>
                    <a:pt x="92005" y="193283"/>
                    <a:pt x="104295" y="179131"/>
                    <a:pt x="111743" y="170938"/>
                  </a:cubicBezTo>
                  <a:cubicBezTo>
                    <a:pt x="98708" y="173545"/>
                    <a:pt x="81205" y="176897"/>
                    <a:pt x="70405" y="179131"/>
                  </a:cubicBezTo>
                  <a:cubicBezTo>
                    <a:pt x="46198" y="189559"/>
                    <a:pt x="47688" y="211531"/>
                    <a:pt x="11936" y="213393"/>
                  </a:cubicBezTo>
                  <a:cubicBezTo>
                    <a:pt x="10819" y="203338"/>
                    <a:pt x="12681" y="192910"/>
                    <a:pt x="17150" y="183600"/>
                  </a:cubicBezTo>
                  <a:cubicBezTo>
                    <a:pt x="11191" y="182483"/>
                    <a:pt x="2998" y="179876"/>
                    <a:pt x="19" y="173172"/>
                  </a:cubicBezTo>
                  <a:cubicBezTo>
                    <a:pt x="-354" y="165724"/>
                    <a:pt x="4488" y="157159"/>
                    <a:pt x="16405" y="149710"/>
                  </a:cubicBezTo>
                  <a:cubicBezTo>
                    <a:pt x="4488" y="142262"/>
                    <a:pt x="19" y="133324"/>
                    <a:pt x="19" y="126248"/>
                  </a:cubicBezTo>
                  <a:cubicBezTo>
                    <a:pt x="2998" y="119545"/>
                    <a:pt x="10819" y="116938"/>
                    <a:pt x="17150" y="115821"/>
                  </a:cubicBezTo>
                  <a:cubicBezTo>
                    <a:pt x="12681" y="106510"/>
                    <a:pt x="10819" y="96083"/>
                    <a:pt x="11936" y="86028"/>
                  </a:cubicBezTo>
                  <a:cubicBezTo>
                    <a:pt x="48433" y="88262"/>
                    <a:pt x="46571" y="109862"/>
                    <a:pt x="70405" y="120290"/>
                  </a:cubicBezTo>
                  <a:cubicBezTo>
                    <a:pt x="81950" y="122897"/>
                    <a:pt x="100943" y="126248"/>
                    <a:pt x="111743" y="128483"/>
                  </a:cubicBezTo>
                  <a:cubicBezTo>
                    <a:pt x="106157" y="122524"/>
                    <a:pt x="92377" y="106510"/>
                    <a:pt x="84184" y="97200"/>
                  </a:cubicBezTo>
                  <a:cubicBezTo>
                    <a:pt x="62584" y="81559"/>
                    <a:pt x="45081" y="94593"/>
                    <a:pt x="25343" y="63683"/>
                  </a:cubicBezTo>
                  <a:cubicBezTo>
                    <a:pt x="33908" y="57724"/>
                    <a:pt x="43591" y="54372"/>
                    <a:pt x="53646" y="53628"/>
                  </a:cubicBezTo>
                  <a:cubicBezTo>
                    <a:pt x="52157" y="49159"/>
                    <a:pt x="49922" y="39103"/>
                    <a:pt x="54391" y="32400"/>
                  </a:cubicBezTo>
                  <a:cubicBezTo>
                    <a:pt x="59977" y="28676"/>
                    <a:pt x="68915" y="27931"/>
                    <a:pt x="81577" y="34634"/>
                  </a:cubicBezTo>
                  <a:cubicBezTo>
                    <a:pt x="82322" y="21228"/>
                    <a:pt x="87536" y="12662"/>
                    <a:pt x="93867" y="9310"/>
                  </a:cubicBezTo>
                  <a:cubicBezTo>
                    <a:pt x="100198" y="8938"/>
                    <a:pt x="106157" y="12662"/>
                    <a:pt x="112115" y="19738"/>
                  </a:cubicBezTo>
                  <a:cubicBezTo>
                    <a:pt x="117701" y="11172"/>
                    <a:pt x="125522" y="4469"/>
                    <a:pt x="134833" y="0"/>
                  </a:cubicBezTo>
                  <a:close/>
                </a:path>
              </a:pathLst>
            </a:custGeom>
            <a:solidFill>
              <a:srgbClr val="FFFFFF"/>
            </a:solidFill>
            <a:ln w="370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sv-SE"/>
            </a:p>
          </p:txBody>
        </p:sp>
      </p:grpSp>
      <p:sp>
        <p:nvSpPr>
          <p:cNvPr id="14" name="xxLanguageTextBox">
            <a:extLst>
              <a:ext uri="{FF2B5EF4-FFF2-40B4-BE49-F238E27FC236}">
                <a16:creationId xmlns:a16="http://schemas.microsoft.com/office/drawing/2014/main" id="{C50EB446-DFAF-A2E2-A226-5399BD821FED}"/>
              </a:ext>
            </a:extLst>
          </p:cNvPr>
          <p:cNvSpPr/>
          <p:nvPr userDrawn="1">
            <p:custDataLst>
              <p:tags r:id="rId48"/>
            </p:custDataLst>
          </p:nvPr>
        </p:nvSpPr>
        <p:spPr>
          <a:xfrm>
            <a:off x="0" y="0"/>
            <a:ext cx="12700" cy="127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sv-SE" sz="1600"/>
          </a:p>
        </p:txBody>
      </p:sp>
    </p:spTree>
    <p:extLst>
      <p:ext uri="{BB962C8B-B14F-4D97-AF65-F5344CB8AC3E}">
        <p14:creationId xmlns:p14="http://schemas.microsoft.com/office/powerpoint/2010/main" val="1210251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  <p:sldLayoutId id="2147483720" r:id="rId17"/>
    <p:sldLayoutId id="2147483721" r:id="rId18"/>
    <p:sldLayoutId id="2147483722" r:id="rId19"/>
    <p:sldLayoutId id="2147483723" r:id="rId20"/>
    <p:sldLayoutId id="2147483724" r:id="rId21"/>
    <p:sldLayoutId id="2147483725" r:id="rId22"/>
    <p:sldLayoutId id="2147483726" r:id="rId23"/>
    <p:sldLayoutId id="2147483727" r:id="rId24"/>
    <p:sldLayoutId id="2147483728" r:id="rId25"/>
    <p:sldLayoutId id="2147483729" r:id="rId26"/>
    <p:sldLayoutId id="2147483730" r:id="rId27"/>
    <p:sldLayoutId id="2147483731" r:id="rId28"/>
    <p:sldLayoutId id="2147483733" r:id="rId29"/>
    <p:sldLayoutId id="2147483734" r:id="rId30"/>
    <p:sldLayoutId id="2147483735" r:id="rId31"/>
    <p:sldLayoutId id="2147483678" r:id="rId32"/>
    <p:sldLayoutId id="2147483679" r:id="rId33"/>
    <p:sldLayoutId id="2147483683" r:id="rId34"/>
    <p:sldLayoutId id="2147483698" r:id="rId35"/>
    <p:sldLayoutId id="2147483699" r:id="rId36"/>
    <p:sldLayoutId id="2147483684" r:id="rId37"/>
    <p:sldLayoutId id="2147483685" r:id="rId38"/>
    <p:sldLayoutId id="2147483694" r:id="rId39"/>
    <p:sldLayoutId id="2147483687" r:id="rId40"/>
    <p:sldLayoutId id="2147483688" r:id="rId41"/>
    <p:sldLayoutId id="2147483695" r:id="rId42"/>
    <p:sldLayoutId id="2147483700" r:id="rId43"/>
    <p:sldLayoutId id="2147483702" r:id="rId44"/>
    <p:sldLayoutId id="2147483692" r:id="rId45"/>
    <p:sldLayoutId id="2147483693" r:id="rId4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08">
          <p15:clr>
            <a:srgbClr val="F26B43"/>
          </p15:clr>
        </p15:guide>
        <p15:guide id="3" pos="4872">
          <p15:clr>
            <a:srgbClr val="F26B43"/>
          </p15:clr>
        </p15:guide>
        <p15:guide id="4" pos="5160">
          <p15:clr>
            <a:srgbClr val="F26B43"/>
          </p15:clr>
        </p15:guide>
        <p15:guide id="5" pos="2520">
          <p15:clr>
            <a:srgbClr val="F26B43"/>
          </p15:clr>
        </p15:guide>
        <p15:guide id="6" pos="45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25A503F-55DF-4592-97CA-D0517782DB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36360" y="2677886"/>
            <a:ext cx="3810347" cy="1788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 kern="1200" dirty="0">
                <a:latin typeface="+mj-lt"/>
                <a:ea typeface="+mj-ea"/>
                <a:cs typeface="+mj-cs"/>
              </a:rPr>
              <a:t>Nyhetsträff</a:t>
            </a:r>
            <a:r>
              <a:rPr lang="sv-SE" dirty="0"/>
              <a:t> kommun</a:t>
            </a:r>
            <a:r>
              <a:rPr lang="sv-SE" kern="1200" dirty="0">
                <a:latin typeface="+mj-lt"/>
                <a:ea typeface="+mj-ea"/>
                <a:cs typeface="+mj-cs"/>
              </a:rPr>
              <a:t> oktober 2026</a:t>
            </a:r>
          </a:p>
        </p:txBody>
      </p:sp>
      <p:pic>
        <p:nvPicPr>
          <p:cNvPr id="11" name="Platshållare för bild 10" descr="Pumpa och färgglada löv">
            <a:extLst>
              <a:ext uri="{FF2B5EF4-FFF2-40B4-BE49-F238E27FC236}">
                <a16:creationId xmlns:a16="http://schemas.microsoft.com/office/drawing/2014/main" id="{79372FBF-C5D5-8957-9CFE-A55749F25CF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03" r="1670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9759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92073CFA-AD35-4BEF-9543-901369F91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368300"/>
            <a:ext cx="9930000" cy="949877"/>
          </a:xfrm>
        </p:spPr>
        <p:txBody>
          <a:bodyPr anchor="b">
            <a:normAutofit/>
          </a:bodyPr>
          <a:lstStyle/>
          <a:p>
            <a:r>
              <a:rPr lang="sv-SE"/>
              <a:t>Dagens agenda</a:t>
            </a:r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579DE9FD-6F38-1F25-EE1E-91BC97605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34800" y="6445997"/>
            <a:ext cx="457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204B58B-0420-4827-A2A8-7A3D043AFDDE}" type="slidenum">
              <a:rPr lang="sv-SE" smtClean="0"/>
              <a:pPr>
                <a:spcAft>
                  <a:spcPts val="600"/>
                </a:spcAft>
              </a:pPr>
              <a:t>2</a:t>
            </a:fld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90F0D5E-575E-4759-B740-0CBCBCC2B6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711762" y="2107569"/>
            <a:ext cx="8758238" cy="4067175"/>
          </a:xfrm>
        </p:spPr>
        <p:txBody>
          <a:bodyPr>
            <a:normAutofit/>
          </a:bodyPr>
          <a:lstStyle/>
          <a:p>
            <a:pPr lvl="0">
              <a:lnSpc>
                <a:spcPct val="110000"/>
              </a:lnSpc>
            </a:pPr>
            <a:r>
              <a:rPr lang="sv-SE" dirty="0"/>
              <a:t>Enheten för vårdinformationssystem - Patientjournalen</a:t>
            </a:r>
          </a:p>
          <a:p>
            <a:pPr lvl="0">
              <a:lnSpc>
                <a:spcPct val="110000"/>
              </a:lnSpc>
            </a:pPr>
            <a:r>
              <a:rPr lang="sv-SE" dirty="0"/>
              <a:t>Ärenden via Stöd och service</a:t>
            </a:r>
          </a:p>
          <a:p>
            <a:pPr lvl="0">
              <a:lnSpc>
                <a:spcPct val="110000"/>
              </a:lnSpc>
            </a:pPr>
            <a:r>
              <a:rPr lang="sv-SE" dirty="0"/>
              <a:t>Journalportal</a:t>
            </a:r>
          </a:p>
          <a:p>
            <a:pPr lvl="1">
              <a:lnSpc>
                <a:spcPct val="110000"/>
              </a:lnSpc>
            </a:pPr>
            <a:r>
              <a:rPr lang="sv-SE" dirty="0"/>
              <a:t>AK-</a:t>
            </a:r>
            <a:r>
              <a:rPr lang="sv-SE" dirty="0" err="1"/>
              <a:t>net</a:t>
            </a:r>
            <a:r>
              <a:rPr lang="sv-SE" dirty="0"/>
              <a:t> ersätter AVK-brev</a:t>
            </a:r>
          </a:p>
          <a:p>
            <a:pPr lvl="0">
              <a:lnSpc>
                <a:spcPct val="110000"/>
              </a:lnSpc>
            </a:pPr>
            <a:r>
              <a:rPr lang="sv-SE" strike="sngStrike" dirty="0"/>
              <a:t>Remiss</a:t>
            </a:r>
          </a:p>
          <a:p>
            <a:pPr lvl="0">
              <a:lnSpc>
                <a:spcPct val="110000"/>
              </a:lnSpc>
            </a:pPr>
            <a:r>
              <a:rPr lang="sv-SE" dirty="0"/>
              <a:t>Övrigt</a:t>
            </a:r>
          </a:p>
          <a:p>
            <a:pPr lvl="1">
              <a:lnSpc>
                <a:spcPct val="110000"/>
              </a:lnSpc>
            </a:pPr>
            <a:r>
              <a:rPr lang="sv-SE" dirty="0"/>
              <a:t>Kommande uppgraderingar </a:t>
            </a:r>
          </a:p>
          <a:p>
            <a:pPr lvl="1">
              <a:lnSpc>
                <a:spcPct val="110000"/>
              </a:lnSpc>
            </a:pPr>
            <a:endParaRPr lang="sv-SE" sz="1800" dirty="0"/>
          </a:p>
          <a:p>
            <a:pPr marL="457200" lvl="1" indent="0">
              <a:lnSpc>
                <a:spcPct val="110000"/>
              </a:lnSpc>
              <a:buNone/>
            </a:pPr>
            <a:endParaRPr lang="sv-SE" sz="1800" dirty="0"/>
          </a:p>
          <a:p>
            <a:pPr marL="0" indent="0">
              <a:lnSpc>
                <a:spcPct val="110000"/>
              </a:lnSpc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17581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3A9F94-DDB0-121E-28D7-4C1E9AE4FA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0000" y="1193374"/>
            <a:ext cx="9073650" cy="1446149"/>
          </a:xfrm>
        </p:spPr>
        <p:txBody>
          <a:bodyPr anchor="b">
            <a:normAutofit/>
          </a:bodyPr>
          <a:lstStyle/>
          <a:p>
            <a:r>
              <a:rPr lang="sv-SE" dirty="0"/>
              <a:t>Enheten för vårdinformationssystem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1C6FB038-AAB0-1EB9-85C4-8709F7D5A4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0000" y="2837105"/>
            <a:ext cx="9073650" cy="846870"/>
          </a:xfrm>
        </p:spPr>
        <p:txBody>
          <a:bodyPr/>
          <a:lstStyle/>
          <a:p>
            <a:r>
              <a:rPr lang="en-US" dirty="0"/>
              <a:t>Patientjournalen</a:t>
            </a:r>
          </a:p>
        </p:txBody>
      </p:sp>
      <p:sp>
        <p:nvSpPr>
          <p:cNvPr id="9" name="Slide Number Placeholder 3" hidden="1">
            <a:extLst>
              <a:ext uri="{FF2B5EF4-FFF2-40B4-BE49-F238E27FC236}">
                <a16:creationId xmlns:a16="http://schemas.microsoft.com/office/drawing/2014/main" id="{81E40A60-C536-78E8-9028-C7621DAF386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34800" y="6445997"/>
            <a:ext cx="457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5204B58B-0420-4827-A2A8-7A3D043AFDDE}" type="slidenum">
              <a:rPr lang="sv-SE" smtClean="0"/>
              <a:pPr>
                <a:spcAft>
                  <a:spcPts val="600"/>
                </a:spcAft>
              </a:pPr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29482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93798-A6DC-67FD-5898-20B86F495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ktangel 41">
            <a:extLst>
              <a:ext uri="{FF2B5EF4-FFF2-40B4-BE49-F238E27FC236}">
                <a16:creationId xmlns:a16="http://schemas.microsoft.com/office/drawing/2014/main" id="{1A8517CE-C751-CD24-E669-C368DFEA2E2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sv-SE" sz="1600" dirty="0">
              <a:solidFill>
                <a:schemeClr val="tx1"/>
              </a:solidFill>
            </a:endParaRPr>
          </a:p>
        </p:txBody>
      </p:sp>
      <p:sp>
        <p:nvSpPr>
          <p:cNvPr id="5" name="Rektangel: rundade hörn 4">
            <a:extLst>
              <a:ext uri="{FF2B5EF4-FFF2-40B4-BE49-F238E27FC236}">
                <a16:creationId xmlns:a16="http://schemas.microsoft.com/office/drawing/2014/main" id="{5BDEA14A-C78D-B272-BED6-047E491FA551}"/>
              </a:ext>
            </a:extLst>
          </p:cNvPr>
          <p:cNvSpPr/>
          <p:nvPr/>
        </p:nvSpPr>
        <p:spPr>
          <a:xfrm>
            <a:off x="134352" y="234616"/>
            <a:ext cx="1044743" cy="6410826"/>
          </a:xfrm>
          <a:prstGeom prst="roundRect">
            <a:avLst/>
          </a:prstGeom>
          <a:solidFill>
            <a:srgbClr val="549EF8"/>
          </a:solidFill>
          <a:ln>
            <a:solidFill>
              <a:srgbClr val="1827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sv-SE" dirty="0">
                <a:solidFill>
                  <a:schemeClr val="bg1"/>
                </a:solidFill>
              </a:rPr>
              <a:t>SYSTEMLEVERANTÖRER</a:t>
            </a:r>
          </a:p>
        </p:txBody>
      </p:sp>
      <p:sp>
        <p:nvSpPr>
          <p:cNvPr id="7" name="Rektangel: rundade hörn 6">
            <a:extLst>
              <a:ext uri="{FF2B5EF4-FFF2-40B4-BE49-F238E27FC236}">
                <a16:creationId xmlns:a16="http://schemas.microsoft.com/office/drawing/2014/main" id="{AE2121A5-413D-9EA3-F3AB-3B20E2D4CC7A}"/>
              </a:ext>
            </a:extLst>
          </p:cNvPr>
          <p:cNvSpPr/>
          <p:nvPr/>
        </p:nvSpPr>
        <p:spPr>
          <a:xfrm>
            <a:off x="11012905" y="234616"/>
            <a:ext cx="1044743" cy="6410826"/>
          </a:xfrm>
          <a:prstGeom prst="roundRect">
            <a:avLst/>
          </a:prstGeom>
          <a:solidFill>
            <a:srgbClr val="0861CE"/>
          </a:solidFill>
          <a:ln>
            <a:solidFill>
              <a:srgbClr val="1827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sv-SE" dirty="0">
                <a:solidFill>
                  <a:schemeClr val="bg1"/>
                </a:solidFill>
              </a:rPr>
              <a:t>HÄLSO- OCH SJUKVÅRD</a:t>
            </a: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0F5FA7F5-CC43-F24C-FE52-B892386EA614}"/>
              </a:ext>
            </a:extLst>
          </p:cNvPr>
          <p:cNvSpPr/>
          <p:nvPr/>
        </p:nvSpPr>
        <p:spPr>
          <a:xfrm>
            <a:off x="1347536" y="234615"/>
            <a:ext cx="9516979" cy="2508585"/>
          </a:xfrm>
          <a:prstGeom prst="roundRect">
            <a:avLst/>
          </a:prstGeom>
          <a:solidFill>
            <a:srgbClr val="4D648A"/>
          </a:solidFill>
          <a:ln>
            <a:solidFill>
              <a:srgbClr val="1827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br>
              <a:rPr lang="sv-SE" sz="3200" b="1" dirty="0">
                <a:solidFill>
                  <a:schemeClr val="bg1"/>
                </a:solidFill>
              </a:rPr>
            </a:br>
            <a:endParaRPr lang="sv-SE" sz="3200" b="1" dirty="0">
              <a:solidFill>
                <a:schemeClr val="bg1"/>
              </a:solidFill>
            </a:endParaRPr>
          </a:p>
          <a:p>
            <a:pPr algn="ctr"/>
            <a:br>
              <a:rPr lang="sv-SE" sz="1100" dirty="0">
                <a:solidFill>
                  <a:schemeClr val="tx1"/>
                </a:solidFill>
              </a:rPr>
            </a:br>
            <a:endParaRPr lang="sv-SE" sz="1100" dirty="0">
              <a:solidFill>
                <a:schemeClr val="tx1"/>
              </a:solidFill>
            </a:endParaRPr>
          </a:p>
          <a:p>
            <a:pPr algn="ctr"/>
            <a:endParaRPr lang="sv-SE" dirty="0">
              <a:solidFill>
                <a:schemeClr val="tx1"/>
              </a:solidFill>
            </a:endParaRPr>
          </a:p>
          <a:p>
            <a:pPr algn="ctr"/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256" name="Pil: vänster-höger 255">
            <a:extLst>
              <a:ext uri="{FF2B5EF4-FFF2-40B4-BE49-F238E27FC236}">
                <a16:creationId xmlns:a16="http://schemas.microsoft.com/office/drawing/2014/main" id="{5F493018-D034-A5F2-5CDD-151E158FA29E}"/>
              </a:ext>
            </a:extLst>
          </p:cNvPr>
          <p:cNvSpPr/>
          <p:nvPr/>
        </p:nvSpPr>
        <p:spPr>
          <a:xfrm>
            <a:off x="1346915" y="1332567"/>
            <a:ext cx="9497549" cy="910636"/>
          </a:xfrm>
          <a:prstGeom prst="leftRightArrow">
            <a:avLst>
              <a:gd name="adj1" fmla="val 61849"/>
              <a:gd name="adj2" fmla="val 45092"/>
            </a:avLst>
          </a:prstGeom>
          <a:solidFill>
            <a:schemeClr val="bg1">
              <a:lumMod val="85000"/>
            </a:schemeClr>
          </a:solidFill>
          <a:ln>
            <a:solidFill>
              <a:srgbClr val="D9DB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 dirty="0">
                <a:solidFill>
                  <a:schemeClr val="tx1"/>
                </a:solidFill>
              </a:rPr>
              <a:t>Länken mellan företagen som levererar systemen och hälso- och sjukvården.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86AC0EE5-EE15-82C9-65F0-51D3053ADC54}"/>
              </a:ext>
            </a:extLst>
          </p:cNvPr>
          <p:cNvSpPr txBox="1"/>
          <p:nvPr/>
        </p:nvSpPr>
        <p:spPr>
          <a:xfrm>
            <a:off x="2733368" y="583537"/>
            <a:ext cx="7098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200" b="1" dirty="0">
                <a:solidFill>
                  <a:schemeClr val="bg1"/>
                </a:solidFill>
              </a:rPr>
              <a:t>Enheten för vårdinformationssystem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86E29CAD-3DE6-5895-1FE8-51A5ABF4B0ED}"/>
              </a:ext>
            </a:extLst>
          </p:cNvPr>
          <p:cNvSpPr txBox="1"/>
          <p:nvPr/>
        </p:nvSpPr>
        <p:spPr>
          <a:xfrm>
            <a:off x="2733368" y="1083712"/>
            <a:ext cx="7098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>
                <a:solidFill>
                  <a:schemeClr val="bg1"/>
                </a:solidFill>
              </a:rPr>
              <a:t>(arbetar med Patientjournalen)</a:t>
            </a:r>
          </a:p>
        </p:txBody>
      </p:sp>
    </p:spTree>
    <p:extLst>
      <p:ext uri="{BB962C8B-B14F-4D97-AF65-F5344CB8AC3E}">
        <p14:creationId xmlns:p14="http://schemas.microsoft.com/office/powerpoint/2010/main" val="1636952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25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85D05-DD96-8B34-D081-3B5E43D96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ktangel 41">
            <a:extLst>
              <a:ext uri="{FF2B5EF4-FFF2-40B4-BE49-F238E27FC236}">
                <a16:creationId xmlns:a16="http://schemas.microsoft.com/office/drawing/2014/main" id="{7CBCBC0B-C223-82DE-A0E0-5917C22E89C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sv-SE" sz="1600" dirty="0">
              <a:solidFill>
                <a:schemeClr val="tx1"/>
              </a:solidFill>
            </a:endParaRPr>
          </a:p>
        </p:txBody>
      </p:sp>
      <p:sp>
        <p:nvSpPr>
          <p:cNvPr id="5" name="Rektangel: rundade hörn 4">
            <a:extLst>
              <a:ext uri="{FF2B5EF4-FFF2-40B4-BE49-F238E27FC236}">
                <a16:creationId xmlns:a16="http://schemas.microsoft.com/office/drawing/2014/main" id="{BC9AD7DA-6498-A548-70D6-C24F78CA50C6}"/>
              </a:ext>
            </a:extLst>
          </p:cNvPr>
          <p:cNvSpPr/>
          <p:nvPr/>
        </p:nvSpPr>
        <p:spPr>
          <a:xfrm>
            <a:off x="134352" y="234616"/>
            <a:ext cx="1044743" cy="6410826"/>
          </a:xfrm>
          <a:prstGeom prst="roundRect">
            <a:avLst/>
          </a:prstGeom>
          <a:solidFill>
            <a:srgbClr val="549EF8"/>
          </a:solidFill>
          <a:ln>
            <a:solidFill>
              <a:srgbClr val="1827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sv-SE" dirty="0">
                <a:solidFill>
                  <a:schemeClr val="bg1"/>
                </a:solidFill>
              </a:rPr>
              <a:t>SYSTEMLEVERANTÖRER</a:t>
            </a:r>
          </a:p>
        </p:txBody>
      </p:sp>
      <p:sp>
        <p:nvSpPr>
          <p:cNvPr id="7" name="Rektangel: rundade hörn 6">
            <a:extLst>
              <a:ext uri="{FF2B5EF4-FFF2-40B4-BE49-F238E27FC236}">
                <a16:creationId xmlns:a16="http://schemas.microsoft.com/office/drawing/2014/main" id="{929A25A5-7C39-F262-2528-B7363B95400B}"/>
              </a:ext>
            </a:extLst>
          </p:cNvPr>
          <p:cNvSpPr/>
          <p:nvPr/>
        </p:nvSpPr>
        <p:spPr>
          <a:xfrm>
            <a:off x="11012905" y="234616"/>
            <a:ext cx="1044743" cy="6410826"/>
          </a:xfrm>
          <a:prstGeom prst="roundRect">
            <a:avLst/>
          </a:prstGeom>
          <a:solidFill>
            <a:srgbClr val="0861CE"/>
          </a:solidFill>
          <a:ln>
            <a:solidFill>
              <a:srgbClr val="1827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sv-SE" dirty="0">
                <a:solidFill>
                  <a:schemeClr val="bg1"/>
                </a:solidFill>
              </a:rPr>
              <a:t>HÄLSO- OCH SJUKVÅRD</a:t>
            </a:r>
          </a:p>
        </p:txBody>
      </p:sp>
      <p:grpSp>
        <p:nvGrpSpPr>
          <p:cNvPr id="8" name="Grupp 7">
            <a:extLst>
              <a:ext uri="{FF2B5EF4-FFF2-40B4-BE49-F238E27FC236}">
                <a16:creationId xmlns:a16="http://schemas.microsoft.com/office/drawing/2014/main" id="{F3881532-7101-9FFC-5BCD-30889BDBEB57}"/>
              </a:ext>
            </a:extLst>
          </p:cNvPr>
          <p:cNvGrpSpPr/>
          <p:nvPr/>
        </p:nvGrpSpPr>
        <p:grpSpPr>
          <a:xfrm>
            <a:off x="1682109" y="2977815"/>
            <a:ext cx="8961192" cy="1800000"/>
            <a:chOff x="1682109" y="2977815"/>
            <a:chExt cx="8961192" cy="1800000"/>
          </a:xfrm>
        </p:grpSpPr>
        <p:sp>
          <p:nvSpPr>
            <p:cNvPr id="15" name="Ellips 14">
              <a:extLst>
                <a:ext uri="{FF2B5EF4-FFF2-40B4-BE49-F238E27FC236}">
                  <a16:creationId xmlns:a16="http://schemas.microsoft.com/office/drawing/2014/main" id="{473DAA6F-3E17-1019-85EA-BE626DB72F1C}"/>
                </a:ext>
              </a:extLst>
            </p:cNvPr>
            <p:cNvSpPr/>
            <p:nvPr/>
          </p:nvSpPr>
          <p:spPr>
            <a:xfrm>
              <a:off x="9743301" y="3084915"/>
              <a:ext cx="900000" cy="90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sv-SE" sz="1100" dirty="0">
                  <a:solidFill>
                    <a:schemeClr val="tx1"/>
                  </a:solidFill>
                </a:rPr>
                <a:t>ExorLive</a:t>
              </a:r>
            </a:p>
          </p:txBody>
        </p:sp>
        <p:sp>
          <p:nvSpPr>
            <p:cNvPr id="16" name="Ellips 15">
              <a:extLst>
                <a:ext uri="{FF2B5EF4-FFF2-40B4-BE49-F238E27FC236}">
                  <a16:creationId xmlns:a16="http://schemas.microsoft.com/office/drawing/2014/main" id="{60B18259-2F61-3772-75D2-478260ECE95D}"/>
                </a:ext>
              </a:extLst>
            </p:cNvPr>
            <p:cNvSpPr/>
            <p:nvPr/>
          </p:nvSpPr>
          <p:spPr>
            <a:xfrm>
              <a:off x="4005334" y="3084915"/>
              <a:ext cx="900000" cy="90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sv-SE" sz="1100" dirty="0">
                  <a:solidFill>
                    <a:schemeClr val="tx1"/>
                  </a:solidFill>
                </a:rPr>
                <a:t>Cytodos</a:t>
              </a:r>
            </a:p>
          </p:txBody>
        </p:sp>
        <p:sp>
          <p:nvSpPr>
            <p:cNvPr id="17" name="Ellips 16">
              <a:extLst>
                <a:ext uri="{FF2B5EF4-FFF2-40B4-BE49-F238E27FC236}">
                  <a16:creationId xmlns:a16="http://schemas.microsoft.com/office/drawing/2014/main" id="{462C6A1E-D490-05C0-1FD3-DC341828C173}"/>
                </a:ext>
              </a:extLst>
            </p:cNvPr>
            <p:cNvSpPr/>
            <p:nvPr/>
          </p:nvSpPr>
          <p:spPr>
            <a:xfrm>
              <a:off x="7325368" y="3084915"/>
              <a:ext cx="900000" cy="90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sv-SE" sz="1100" dirty="0">
                  <a:solidFill>
                    <a:schemeClr val="tx1"/>
                  </a:solidFill>
                </a:rPr>
                <a:t>ROS</a:t>
              </a:r>
            </a:p>
          </p:txBody>
        </p:sp>
        <p:sp>
          <p:nvSpPr>
            <p:cNvPr id="18" name="Ellips 17">
              <a:extLst>
                <a:ext uri="{FF2B5EF4-FFF2-40B4-BE49-F238E27FC236}">
                  <a16:creationId xmlns:a16="http://schemas.microsoft.com/office/drawing/2014/main" id="{0D92D920-25D8-5C32-DC76-41C0716E9983}"/>
                </a:ext>
              </a:extLst>
            </p:cNvPr>
            <p:cNvSpPr/>
            <p:nvPr/>
          </p:nvSpPr>
          <p:spPr>
            <a:xfrm>
              <a:off x="5215351" y="2977815"/>
              <a:ext cx="1800000" cy="180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sv-SE" sz="1600" dirty="0">
                  <a:solidFill>
                    <a:schemeClr val="tx1"/>
                  </a:solidFill>
                </a:rPr>
                <a:t>Cosmic</a:t>
              </a:r>
            </a:p>
            <a:p>
              <a:pPr algn="ctr"/>
              <a:br>
                <a:rPr lang="sv-SE" sz="1100" dirty="0">
                  <a:solidFill>
                    <a:schemeClr val="tx1"/>
                  </a:solidFill>
                </a:rPr>
              </a:br>
              <a:endParaRPr lang="sv-SE" sz="1100" dirty="0">
                <a:solidFill>
                  <a:schemeClr val="tx1"/>
                </a:solidFill>
              </a:endParaRPr>
            </a:p>
          </p:txBody>
        </p:sp>
        <p:sp>
          <p:nvSpPr>
            <p:cNvPr id="19" name="Ellips 18">
              <a:extLst>
                <a:ext uri="{FF2B5EF4-FFF2-40B4-BE49-F238E27FC236}">
                  <a16:creationId xmlns:a16="http://schemas.microsoft.com/office/drawing/2014/main" id="{9C838DBC-9B03-EE8E-D012-00F246E9C887}"/>
                </a:ext>
              </a:extLst>
            </p:cNvPr>
            <p:cNvSpPr/>
            <p:nvPr/>
          </p:nvSpPr>
          <p:spPr>
            <a:xfrm>
              <a:off x="2795317" y="3084915"/>
              <a:ext cx="900000" cy="90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sv-SE" sz="1100" dirty="0">
                  <a:solidFill>
                    <a:schemeClr val="tx1"/>
                  </a:solidFill>
                </a:rPr>
                <a:t>Mitt Vaccin</a:t>
              </a:r>
            </a:p>
          </p:txBody>
        </p:sp>
        <p:sp>
          <p:nvSpPr>
            <p:cNvPr id="20" name="Ellips 19">
              <a:extLst>
                <a:ext uri="{FF2B5EF4-FFF2-40B4-BE49-F238E27FC236}">
                  <a16:creationId xmlns:a16="http://schemas.microsoft.com/office/drawing/2014/main" id="{2FEF35E5-260E-A7AB-CBA4-F4834D66CF0F}"/>
                </a:ext>
              </a:extLst>
            </p:cNvPr>
            <p:cNvSpPr/>
            <p:nvPr/>
          </p:nvSpPr>
          <p:spPr>
            <a:xfrm>
              <a:off x="8535385" y="3084915"/>
              <a:ext cx="900000" cy="90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sv-SE" sz="800" dirty="0">
                  <a:solidFill>
                    <a:schemeClr val="tx1"/>
                  </a:solidFill>
                </a:rPr>
                <a:t>Komplement-journalen</a:t>
              </a:r>
            </a:p>
          </p:txBody>
        </p:sp>
        <p:sp>
          <p:nvSpPr>
            <p:cNvPr id="2" name="Ellips 1">
              <a:extLst>
                <a:ext uri="{FF2B5EF4-FFF2-40B4-BE49-F238E27FC236}">
                  <a16:creationId xmlns:a16="http://schemas.microsoft.com/office/drawing/2014/main" id="{C521CF22-53C7-0233-92CE-F7B1DE96E893}"/>
                </a:ext>
              </a:extLst>
            </p:cNvPr>
            <p:cNvSpPr/>
            <p:nvPr/>
          </p:nvSpPr>
          <p:spPr>
            <a:xfrm>
              <a:off x="1682109" y="3084915"/>
              <a:ext cx="900000" cy="90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sv-SE" sz="1100" dirty="0">
                  <a:solidFill>
                    <a:schemeClr val="tx1"/>
                  </a:solidFill>
                </a:rPr>
                <a:t>Journal-</a:t>
              </a:r>
            </a:p>
            <a:p>
              <a:pPr algn="ctr"/>
              <a:r>
                <a:rPr lang="sv-SE" sz="1100" dirty="0">
                  <a:solidFill>
                    <a:schemeClr val="tx1"/>
                  </a:solidFill>
                </a:rPr>
                <a:t>portalen</a:t>
              </a:r>
            </a:p>
          </p:txBody>
        </p:sp>
      </p:grpSp>
      <p:grpSp>
        <p:nvGrpSpPr>
          <p:cNvPr id="10" name="Grupp 9">
            <a:extLst>
              <a:ext uri="{FF2B5EF4-FFF2-40B4-BE49-F238E27FC236}">
                <a16:creationId xmlns:a16="http://schemas.microsoft.com/office/drawing/2014/main" id="{D71F72B5-0DAF-0E2E-14D2-12EFB7849C24}"/>
              </a:ext>
            </a:extLst>
          </p:cNvPr>
          <p:cNvGrpSpPr/>
          <p:nvPr/>
        </p:nvGrpSpPr>
        <p:grpSpPr>
          <a:xfrm>
            <a:off x="1346915" y="234615"/>
            <a:ext cx="9517600" cy="2508585"/>
            <a:chOff x="1346915" y="234615"/>
            <a:chExt cx="9517600" cy="2508585"/>
          </a:xfrm>
        </p:grpSpPr>
        <p:grpSp>
          <p:nvGrpSpPr>
            <p:cNvPr id="11" name="Grupp 10">
              <a:extLst>
                <a:ext uri="{FF2B5EF4-FFF2-40B4-BE49-F238E27FC236}">
                  <a16:creationId xmlns:a16="http://schemas.microsoft.com/office/drawing/2014/main" id="{E5467C6C-DE95-514E-728D-F7D9EE462D9B}"/>
                </a:ext>
              </a:extLst>
            </p:cNvPr>
            <p:cNvGrpSpPr/>
            <p:nvPr/>
          </p:nvGrpSpPr>
          <p:grpSpPr>
            <a:xfrm>
              <a:off x="1346915" y="234615"/>
              <a:ext cx="9517600" cy="2508585"/>
              <a:chOff x="1346915" y="234615"/>
              <a:chExt cx="9517600" cy="2508585"/>
            </a:xfrm>
          </p:grpSpPr>
          <p:sp>
            <p:nvSpPr>
              <p:cNvPr id="13" name="Rektangel: rundade hörn 12">
                <a:extLst>
                  <a:ext uri="{FF2B5EF4-FFF2-40B4-BE49-F238E27FC236}">
                    <a16:creationId xmlns:a16="http://schemas.microsoft.com/office/drawing/2014/main" id="{22A074FE-60ED-EB12-700E-EE19C2913129}"/>
                  </a:ext>
                </a:extLst>
              </p:cNvPr>
              <p:cNvSpPr/>
              <p:nvPr/>
            </p:nvSpPr>
            <p:spPr>
              <a:xfrm>
                <a:off x="1347536" y="234615"/>
                <a:ext cx="9516979" cy="2508585"/>
              </a:xfrm>
              <a:prstGeom prst="roundRect">
                <a:avLst/>
              </a:prstGeom>
              <a:solidFill>
                <a:srgbClr val="4D648A"/>
              </a:solidFill>
              <a:ln>
                <a:solidFill>
                  <a:srgbClr val="18274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br>
                  <a:rPr lang="sv-SE" sz="3200" b="1" dirty="0">
                    <a:solidFill>
                      <a:schemeClr val="bg1"/>
                    </a:solidFill>
                  </a:rPr>
                </a:br>
                <a:endParaRPr lang="sv-SE" sz="3200" b="1" dirty="0">
                  <a:solidFill>
                    <a:schemeClr val="bg1"/>
                  </a:solidFill>
                </a:endParaRPr>
              </a:p>
              <a:p>
                <a:pPr algn="ctr"/>
                <a:br>
                  <a:rPr lang="sv-SE" sz="1100" dirty="0">
                    <a:solidFill>
                      <a:schemeClr val="tx1"/>
                    </a:solidFill>
                  </a:rPr>
                </a:br>
                <a:endParaRPr lang="sv-SE" sz="1100" dirty="0">
                  <a:solidFill>
                    <a:schemeClr val="tx1"/>
                  </a:solidFill>
                </a:endParaRPr>
              </a:p>
              <a:p>
                <a:pPr algn="ctr"/>
                <a:endParaRPr lang="sv-SE" dirty="0">
                  <a:solidFill>
                    <a:schemeClr val="tx1"/>
                  </a:solidFill>
                </a:endParaRPr>
              </a:p>
              <a:p>
                <a:pPr algn="ctr"/>
                <a:endParaRPr lang="sv-SE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Pil: vänster-höger 13">
                <a:extLst>
                  <a:ext uri="{FF2B5EF4-FFF2-40B4-BE49-F238E27FC236}">
                    <a16:creationId xmlns:a16="http://schemas.microsoft.com/office/drawing/2014/main" id="{2F1461E7-0DC3-9045-E155-5C95818FC2D6}"/>
                  </a:ext>
                </a:extLst>
              </p:cNvPr>
              <p:cNvSpPr/>
              <p:nvPr/>
            </p:nvSpPr>
            <p:spPr>
              <a:xfrm>
                <a:off x="1346915" y="1332567"/>
                <a:ext cx="9497549" cy="910636"/>
              </a:xfrm>
              <a:prstGeom prst="leftRightArrow">
                <a:avLst>
                  <a:gd name="adj1" fmla="val 61849"/>
                  <a:gd name="adj2" fmla="val 4509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rgbClr val="D9DBE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v-SE" sz="1100" dirty="0">
                    <a:solidFill>
                      <a:schemeClr val="tx1"/>
                    </a:solidFill>
                  </a:rPr>
                  <a:t>Länken mellan företagen som levererar systemen och hälso- och sjukvården.</a:t>
                </a:r>
              </a:p>
            </p:txBody>
          </p:sp>
        </p:grpSp>
        <p:sp>
          <p:nvSpPr>
            <p:cNvPr id="12" name="textruta 11">
              <a:extLst>
                <a:ext uri="{FF2B5EF4-FFF2-40B4-BE49-F238E27FC236}">
                  <a16:creationId xmlns:a16="http://schemas.microsoft.com/office/drawing/2014/main" id="{DE9A3BE8-3116-259D-7882-DF4E7599C0D3}"/>
                </a:ext>
              </a:extLst>
            </p:cNvPr>
            <p:cNvSpPr txBox="1"/>
            <p:nvPr/>
          </p:nvSpPr>
          <p:spPr>
            <a:xfrm>
              <a:off x="2733368" y="583537"/>
              <a:ext cx="709889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3200" b="1" dirty="0">
                  <a:solidFill>
                    <a:schemeClr val="bg1"/>
                  </a:solidFill>
                </a:rPr>
                <a:t>Enheten för vårdinformationssystem</a:t>
              </a:r>
            </a:p>
          </p:txBody>
        </p:sp>
      </p:grpSp>
      <p:sp>
        <p:nvSpPr>
          <p:cNvPr id="27" name="textruta 26">
            <a:extLst>
              <a:ext uri="{FF2B5EF4-FFF2-40B4-BE49-F238E27FC236}">
                <a16:creationId xmlns:a16="http://schemas.microsoft.com/office/drawing/2014/main" id="{D8A4B22F-B302-1F25-DF2E-C880391ED27A}"/>
              </a:ext>
            </a:extLst>
          </p:cNvPr>
          <p:cNvSpPr txBox="1"/>
          <p:nvPr/>
        </p:nvSpPr>
        <p:spPr>
          <a:xfrm>
            <a:off x="2733368" y="1083712"/>
            <a:ext cx="7098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>
                <a:solidFill>
                  <a:schemeClr val="bg1"/>
                </a:solidFill>
              </a:rPr>
              <a:t>(arbetar med Patientjournalen)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9896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4538"/>
    </mc:Choice>
    <mc:Fallback xmlns="">
      <p:transition spd="slow" advTm="1745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165F44-AA75-ADB9-8FB4-B3AF1CD50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ktangel 41">
            <a:extLst>
              <a:ext uri="{FF2B5EF4-FFF2-40B4-BE49-F238E27FC236}">
                <a16:creationId xmlns:a16="http://schemas.microsoft.com/office/drawing/2014/main" id="{16B8D285-1C5B-ED69-7908-416BAA3081E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sv-SE" sz="1600" dirty="0">
              <a:solidFill>
                <a:schemeClr val="tx1"/>
              </a:solidFill>
            </a:endParaRPr>
          </a:p>
        </p:txBody>
      </p:sp>
      <p:sp>
        <p:nvSpPr>
          <p:cNvPr id="5" name="Rektangel: rundade hörn 4">
            <a:extLst>
              <a:ext uri="{FF2B5EF4-FFF2-40B4-BE49-F238E27FC236}">
                <a16:creationId xmlns:a16="http://schemas.microsoft.com/office/drawing/2014/main" id="{6AD4F037-B123-21EF-0371-2250B6270515}"/>
              </a:ext>
            </a:extLst>
          </p:cNvPr>
          <p:cNvSpPr/>
          <p:nvPr/>
        </p:nvSpPr>
        <p:spPr>
          <a:xfrm>
            <a:off x="134352" y="234616"/>
            <a:ext cx="1044743" cy="6410826"/>
          </a:xfrm>
          <a:prstGeom prst="roundRect">
            <a:avLst/>
          </a:prstGeom>
          <a:solidFill>
            <a:srgbClr val="549EF8"/>
          </a:solidFill>
          <a:ln>
            <a:solidFill>
              <a:srgbClr val="1827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sv-SE" dirty="0">
                <a:solidFill>
                  <a:schemeClr val="bg1"/>
                </a:solidFill>
              </a:rPr>
              <a:t>SYSTEMLEVERANTÖRER</a:t>
            </a:r>
          </a:p>
        </p:txBody>
      </p:sp>
      <p:sp>
        <p:nvSpPr>
          <p:cNvPr id="7" name="Rektangel: rundade hörn 6">
            <a:extLst>
              <a:ext uri="{FF2B5EF4-FFF2-40B4-BE49-F238E27FC236}">
                <a16:creationId xmlns:a16="http://schemas.microsoft.com/office/drawing/2014/main" id="{693AD33A-3DFB-EEDE-F1CF-702E22AD9FA1}"/>
              </a:ext>
            </a:extLst>
          </p:cNvPr>
          <p:cNvSpPr/>
          <p:nvPr/>
        </p:nvSpPr>
        <p:spPr>
          <a:xfrm>
            <a:off x="11012905" y="234616"/>
            <a:ext cx="1044743" cy="6410826"/>
          </a:xfrm>
          <a:prstGeom prst="roundRect">
            <a:avLst/>
          </a:prstGeom>
          <a:solidFill>
            <a:srgbClr val="0861CE"/>
          </a:solidFill>
          <a:ln>
            <a:solidFill>
              <a:srgbClr val="1827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sv-SE" dirty="0">
                <a:solidFill>
                  <a:schemeClr val="bg1"/>
                </a:solidFill>
              </a:rPr>
              <a:t>HÄLSO- OCH SJUKVÅRD</a:t>
            </a:r>
          </a:p>
        </p:txBody>
      </p:sp>
      <p:sp>
        <p:nvSpPr>
          <p:cNvPr id="15" name="Ellips 14">
            <a:extLst>
              <a:ext uri="{FF2B5EF4-FFF2-40B4-BE49-F238E27FC236}">
                <a16:creationId xmlns:a16="http://schemas.microsoft.com/office/drawing/2014/main" id="{9A42500B-901D-04E2-349A-A53F02EE116A}"/>
              </a:ext>
            </a:extLst>
          </p:cNvPr>
          <p:cNvSpPr/>
          <p:nvPr/>
        </p:nvSpPr>
        <p:spPr>
          <a:xfrm>
            <a:off x="9743301" y="3084915"/>
            <a:ext cx="900000" cy="90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sv-SE" sz="1100" dirty="0">
                <a:solidFill>
                  <a:schemeClr val="tx1"/>
                </a:solidFill>
              </a:rPr>
              <a:t>ExorLive</a:t>
            </a:r>
          </a:p>
        </p:txBody>
      </p:sp>
      <p:sp>
        <p:nvSpPr>
          <p:cNvPr id="16" name="Ellips 15">
            <a:extLst>
              <a:ext uri="{FF2B5EF4-FFF2-40B4-BE49-F238E27FC236}">
                <a16:creationId xmlns:a16="http://schemas.microsoft.com/office/drawing/2014/main" id="{302D60F4-A3F2-172B-767B-B21F032882C4}"/>
              </a:ext>
            </a:extLst>
          </p:cNvPr>
          <p:cNvSpPr/>
          <p:nvPr/>
        </p:nvSpPr>
        <p:spPr>
          <a:xfrm>
            <a:off x="4005334" y="3084915"/>
            <a:ext cx="900000" cy="90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sv-SE" sz="1100" dirty="0">
                <a:solidFill>
                  <a:schemeClr val="tx1"/>
                </a:solidFill>
              </a:rPr>
              <a:t>Cytodos</a:t>
            </a:r>
          </a:p>
        </p:txBody>
      </p:sp>
      <p:sp>
        <p:nvSpPr>
          <p:cNvPr id="17" name="Ellips 16">
            <a:extLst>
              <a:ext uri="{FF2B5EF4-FFF2-40B4-BE49-F238E27FC236}">
                <a16:creationId xmlns:a16="http://schemas.microsoft.com/office/drawing/2014/main" id="{83202BF2-B269-43DC-3FB5-0B27475DE074}"/>
              </a:ext>
            </a:extLst>
          </p:cNvPr>
          <p:cNvSpPr/>
          <p:nvPr/>
        </p:nvSpPr>
        <p:spPr>
          <a:xfrm>
            <a:off x="7325368" y="3084915"/>
            <a:ext cx="900000" cy="90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sv-SE" sz="1100" dirty="0">
                <a:solidFill>
                  <a:schemeClr val="tx1"/>
                </a:solidFill>
              </a:rPr>
              <a:t>ROS</a:t>
            </a:r>
          </a:p>
        </p:txBody>
      </p:sp>
      <p:sp>
        <p:nvSpPr>
          <p:cNvPr id="18" name="Ellips 17">
            <a:extLst>
              <a:ext uri="{FF2B5EF4-FFF2-40B4-BE49-F238E27FC236}">
                <a16:creationId xmlns:a16="http://schemas.microsoft.com/office/drawing/2014/main" id="{38B525AF-9745-ABCE-D172-EF06903B3208}"/>
              </a:ext>
            </a:extLst>
          </p:cNvPr>
          <p:cNvSpPr/>
          <p:nvPr/>
        </p:nvSpPr>
        <p:spPr>
          <a:xfrm>
            <a:off x="5215351" y="2977815"/>
            <a:ext cx="1800000" cy="18000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sv-SE" sz="1600" dirty="0">
                <a:solidFill>
                  <a:schemeClr val="tx1"/>
                </a:solidFill>
              </a:rPr>
              <a:t>Cosmic</a:t>
            </a:r>
          </a:p>
          <a:p>
            <a:pPr algn="ctr"/>
            <a:br>
              <a:rPr lang="sv-SE" sz="1100" dirty="0">
                <a:solidFill>
                  <a:schemeClr val="tx1"/>
                </a:solidFill>
              </a:rPr>
            </a:br>
            <a:endParaRPr lang="sv-SE" sz="1100" dirty="0">
              <a:solidFill>
                <a:schemeClr val="tx1"/>
              </a:solidFill>
            </a:endParaRPr>
          </a:p>
        </p:txBody>
      </p:sp>
      <p:sp>
        <p:nvSpPr>
          <p:cNvPr id="19" name="Ellips 18">
            <a:extLst>
              <a:ext uri="{FF2B5EF4-FFF2-40B4-BE49-F238E27FC236}">
                <a16:creationId xmlns:a16="http://schemas.microsoft.com/office/drawing/2014/main" id="{98C728FC-1350-8974-D5A4-A93B5CE0C73E}"/>
              </a:ext>
            </a:extLst>
          </p:cNvPr>
          <p:cNvSpPr/>
          <p:nvPr/>
        </p:nvSpPr>
        <p:spPr>
          <a:xfrm>
            <a:off x="2795317" y="3084915"/>
            <a:ext cx="900000" cy="90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sv-SE" sz="1100" dirty="0">
                <a:solidFill>
                  <a:schemeClr val="tx1"/>
                </a:solidFill>
              </a:rPr>
              <a:t>Mitt Vaccin</a:t>
            </a:r>
          </a:p>
        </p:txBody>
      </p:sp>
      <p:sp>
        <p:nvSpPr>
          <p:cNvPr id="20" name="Ellips 19">
            <a:extLst>
              <a:ext uri="{FF2B5EF4-FFF2-40B4-BE49-F238E27FC236}">
                <a16:creationId xmlns:a16="http://schemas.microsoft.com/office/drawing/2014/main" id="{63AF1BFD-A836-4253-D2C4-8DD19E6C7DEC}"/>
              </a:ext>
            </a:extLst>
          </p:cNvPr>
          <p:cNvSpPr/>
          <p:nvPr/>
        </p:nvSpPr>
        <p:spPr>
          <a:xfrm>
            <a:off x="8535385" y="3084915"/>
            <a:ext cx="900000" cy="90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sv-SE" sz="800" dirty="0">
                <a:solidFill>
                  <a:schemeClr val="tx1"/>
                </a:solidFill>
              </a:rPr>
              <a:t>Komplement-journalen</a:t>
            </a:r>
          </a:p>
        </p:txBody>
      </p:sp>
      <p:sp>
        <p:nvSpPr>
          <p:cNvPr id="2" name="Ellips 1">
            <a:extLst>
              <a:ext uri="{FF2B5EF4-FFF2-40B4-BE49-F238E27FC236}">
                <a16:creationId xmlns:a16="http://schemas.microsoft.com/office/drawing/2014/main" id="{C9AC4237-46E1-D1CA-4B96-CC3EC4254697}"/>
              </a:ext>
            </a:extLst>
          </p:cNvPr>
          <p:cNvSpPr/>
          <p:nvPr/>
        </p:nvSpPr>
        <p:spPr>
          <a:xfrm>
            <a:off x="1682109" y="3084915"/>
            <a:ext cx="900000" cy="90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sv-SE" sz="1100" dirty="0">
                <a:solidFill>
                  <a:schemeClr val="tx1"/>
                </a:solidFill>
              </a:rPr>
              <a:t>Journal-</a:t>
            </a:r>
          </a:p>
          <a:p>
            <a:pPr algn="ctr"/>
            <a:r>
              <a:rPr lang="sv-SE" sz="1100" dirty="0">
                <a:solidFill>
                  <a:schemeClr val="tx1"/>
                </a:solidFill>
              </a:rPr>
              <a:t>portalen</a:t>
            </a:r>
          </a:p>
        </p:txBody>
      </p:sp>
      <p:grpSp>
        <p:nvGrpSpPr>
          <p:cNvPr id="3" name="Grupp 2">
            <a:extLst>
              <a:ext uri="{FF2B5EF4-FFF2-40B4-BE49-F238E27FC236}">
                <a16:creationId xmlns:a16="http://schemas.microsoft.com/office/drawing/2014/main" id="{30418DC2-D092-9240-F53D-65B8D9923CC7}"/>
              </a:ext>
            </a:extLst>
          </p:cNvPr>
          <p:cNvGrpSpPr/>
          <p:nvPr/>
        </p:nvGrpSpPr>
        <p:grpSpPr>
          <a:xfrm>
            <a:off x="1568748" y="4777815"/>
            <a:ext cx="4545788" cy="1496814"/>
            <a:chOff x="1557939" y="3429000"/>
            <a:chExt cx="4546603" cy="1496814"/>
          </a:xfrm>
        </p:grpSpPr>
        <p:sp>
          <p:nvSpPr>
            <p:cNvPr id="6" name="Ellips 5">
              <a:extLst>
                <a:ext uri="{FF2B5EF4-FFF2-40B4-BE49-F238E27FC236}">
                  <a16:creationId xmlns:a16="http://schemas.microsoft.com/office/drawing/2014/main" id="{25DCE649-57D7-5E41-972E-5E36C25E6770}"/>
                </a:ext>
              </a:extLst>
            </p:cNvPr>
            <p:cNvSpPr/>
            <p:nvPr/>
          </p:nvSpPr>
          <p:spPr>
            <a:xfrm>
              <a:off x="1561453" y="3665814"/>
              <a:ext cx="1260000" cy="1260000"/>
            </a:xfrm>
            <a:prstGeom prst="ellipse">
              <a:avLst/>
            </a:prstGeom>
            <a:solidFill>
              <a:srgbClr val="598049"/>
            </a:solidFill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/>
            <a:lstStyle/>
            <a:p>
              <a:endParaRPr lang="sv-SE">
                <a:solidFill>
                  <a:srgbClr val="FFFFFF"/>
                </a:solidFill>
              </a:endParaRPr>
            </a:p>
          </p:txBody>
        </p:sp>
        <p:sp>
          <p:nvSpPr>
            <p:cNvPr id="8" name="Ellips 4">
              <a:extLst>
                <a:ext uri="{FF2B5EF4-FFF2-40B4-BE49-F238E27FC236}">
                  <a16:creationId xmlns:a16="http://schemas.microsoft.com/office/drawing/2014/main" id="{E4C09EE2-87D4-EFF5-6813-C7FA75B3ED79}"/>
                </a:ext>
              </a:extLst>
            </p:cNvPr>
            <p:cNvSpPr txBox="1"/>
            <p:nvPr/>
          </p:nvSpPr>
          <p:spPr>
            <a:xfrm>
              <a:off x="1557939" y="3850337"/>
              <a:ext cx="1259999" cy="890954"/>
            </a:xfrm>
            <a:prstGeom prst="rect">
              <a:avLst/>
            </a:prstGeom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v-SE" sz="1000" kern="1200" dirty="0">
                  <a:solidFill>
                    <a:srgbClr val="FFFFFF"/>
                  </a:solidFill>
                </a:rPr>
                <a:t>REMISS</a:t>
              </a:r>
              <a:endParaRPr lang="sv-SE" sz="700" kern="1200" dirty="0">
                <a:solidFill>
                  <a:srgbClr val="FFFFFF"/>
                </a:solidFill>
              </a:endParaRPr>
            </a:p>
          </p:txBody>
        </p:sp>
        <p:cxnSp>
          <p:nvCxnSpPr>
            <p:cNvPr id="9" name="Rak koppling 8">
              <a:extLst>
                <a:ext uri="{FF2B5EF4-FFF2-40B4-BE49-F238E27FC236}">
                  <a16:creationId xmlns:a16="http://schemas.microsoft.com/office/drawing/2014/main" id="{5B80D91E-14EC-264D-A79C-0F6073F916FA}"/>
                </a:ext>
              </a:extLst>
            </p:cNvPr>
            <p:cNvCxnSpPr>
              <a:stCxn id="6" idx="0"/>
            </p:cNvCxnSpPr>
            <p:nvPr/>
          </p:nvCxnSpPr>
          <p:spPr>
            <a:xfrm flipV="1">
              <a:off x="2191453" y="3429000"/>
              <a:ext cx="3913089" cy="236814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upp 9">
            <a:extLst>
              <a:ext uri="{FF2B5EF4-FFF2-40B4-BE49-F238E27FC236}">
                <a16:creationId xmlns:a16="http://schemas.microsoft.com/office/drawing/2014/main" id="{27259F69-78DF-2521-7259-C25F6FC45254}"/>
              </a:ext>
            </a:extLst>
          </p:cNvPr>
          <p:cNvGrpSpPr/>
          <p:nvPr/>
        </p:nvGrpSpPr>
        <p:grpSpPr>
          <a:xfrm>
            <a:off x="6138410" y="4777815"/>
            <a:ext cx="4501257" cy="1496814"/>
            <a:chOff x="6104542" y="3429000"/>
            <a:chExt cx="4524316" cy="1496814"/>
          </a:xfrm>
        </p:grpSpPr>
        <p:sp>
          <p:nvSpPr>
            <p:cNvPr id="11" name="Ellips 10">
              <a:extLst>
                <a:ext uri="{FF2B5EF4-FFF2-40B4-BE49-F238E27FC236}">
                  <a16:creationId xmlns:a16="http://schemas.microsoft.com/office/drawing/2014/main" id="{ACAFEADE-B1DF-0ED9-F023-7DA8150D5806}"/>
                </a:ext>
              </a:extLst>
            </p:cNvPr>
            <p:cNvSpPr/>
            <p:nvPr/>
          </p:nvSpPr>
          <p:spPr>
            <a:xfrm>
              <a:off x="9368858" y="3665814"/>
              <a:ext cx="1260000" cy="1260000"/>
            </a:xfrm>
            <a:prstGeom prst="ellipse">
              <a:avLst/>
            </a:prstGeom>
            <a:solidFill>
              <a:srgbClr val="F94A61"/>
            </a:solidFill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/>
            <a:lstStyle/>
            <a:p>
              <a:endParaRPr lang="sv-SE">
                <a:solidFill>
                  <a:schemeClr val="tx2"/>
                </a:solidFill>
              </a:endParaRPr>
            </a:p>
          </p:txBody>
        </p:sp>
        <p:cxnSp>
          <p:nvCxnSpPr>
            <p:cNvPr id="12" name="Rak koppling 11">
              <a:extLst>
                <a:ext uri="{FF2B5EF4-FFF2-40B4-BE49-F238E27FC236}">
                  <a16:creationId xmlns:a16="http://schemas.microsoft.com/office/drawing/2014/main" id="{8FD406CE-C734-C1F0-8D9F-C430D0C04794}"/>
                </a:ext>
              </a:extLst>
            </p:cNvPr>
            <p:cNvCxnSpPr>
              <a:cxnSpLocks/>
              <a:endCxn id="11" idx="0"/>
            </p:cNvCxnSpPr>
            <p:nvPr/>
          </p:nvCxnSpPr>
          <p:spPr>
            <a:xfrm>
              <a:off x="6104542" y="3429000"/>
              <a:ext cx="3894316" cy="236814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Ellips 4">
              <a:extLst>
                <a:ext uri="{FF2B5EF4-FFF2-40B4-BE49-F238E27FC236}">
                  <a16:creationId xmlns:a16="http://schemas.microsoft.com/office/drawing/2014/main" id="{E0CAD692-0C8E-6D42-3882-68A1A3FDF1C2}"/>
                </a:ext>
              </a:extLst>
            </p:cNvPr>
            <p:cNvSpPr txBox="1"/>
            <p:nvPr/>
          </p:nvSpPr>
          <p:spPr>
            <a:xfrm>
              <a:off x="9365795" y="3850337"/>
              <a:ext cx="1260000" cy="890954"/>
            </a:xfrm>
            <a:prstGeom prst="rect">
              <a:avLst/>
            </a:prstGeom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v-SE" sz="1000" kern="1200" dirty="0">
                  <a:solidFill>
                    <a:srgbClr val="000000"/>
                  </a:solidFill>
                </a:rPr>
                <a:t>UTBILDNING</a:t>
              </a:r>
              <a:endParaRPr lang="sv-SE" sz="700" kern="12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4" name="Grupp 13">
            <a:extLst>
              <a:ext uri="{FF2B5EF4-FFF2-40B4-BE49-F238E27FC236}">
                <a16:creationId xmlns:a16="http://schemas.microsoft.com/office/drawing/2014/main" id="{0A0061BF-E932-5F5F-557C-F9890F4B47D8}"/>
              </a:ext>
            </a:extLst>
          </p:cNvPr>
          <p:cNvGrpSpPr/>
          <p:nvPr/>
        </p:nvGrpSpPr>
        <p:grpSpPr>
          <a:xfrm>
            <a:off x="6163251" y="4777815"/>
            <a:ext cx="2917255" cy="1496814"/>
            <a:chOff x="6104542" y="3429000"/>
            <a:chExt cx="2965155" cy="1496814"/>
          </a:xfrm>
        </p:grpSpPr>
        <p:sp>
          <p:nvSpPr>
            <p:cNvPr id="21" name="Ellips 20">
              <a:extLst>
                <a:ext uri="{FF2B5EF4-FFF2-40B4-BE49-F238E27FC236}">
                  <a16:creationId xmlns:a16="http://schemas.microsoft.com/office/drawing/2014/main" id="{BAB9EC6E-8628-9DE2-3659-B57B5BB05179}"/>
                </a:ext>
              </a:extLst>
            </p:cNvPr>
            <p:cNvSpPr/>
            <p:nvPr/>
          </p:nvSpPr>
          <p:spPr>
            <a:xfrm>
              <a:off x="7809697" y="3665814"/>
              <a:ext cx="1260000" cy="1260000"/>
            </a:xfrm>
            <a:prstGeom prst="ellipse">
              <a:avLst/>
            </a:prstGeom>
            <a:solidFill>
              <a:srgbClr val="FFDACD"/>
            </a:solidFill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/>
            <a:lstStyle/>
            <a:p>
              <a:endParaRPr lang="sv-SE">
                <a:solidFill>
                  <a:srgbClr val="000000"/>
                </a:solidFill>
              </a:endParaRPr>
            </a:p>
          </p:txBody>
        </p:sp>
        <p:sp>
          <p:nvSpPr>
            <p:cNvPr id="22" name="Ellips 4">
              <a:extLst>
                <a:ext uri="{FF2B5EF4-FFF2-40B4-BE49-F238E27FC236}">
                  <a16:creationId xmlns:a16="http://schemas.microsoft.com/office/drawing/2014/main" id="{D716041C-91EA-CDE7-53C4-2DD67CB16664}"/>
                </a:ext>
              </a:extLst>
            </p:cNvPr>
            <p:cNvSpPr txBox="1"/>
            <p:nvPr/>
          </p:nvSpPr>
          <p:spPr>
            <a:xfrm>
              <a:off x="7814901" y="3850337"/>
              <a:ext cx="1254796" cy="890954"/>
            </a:xfrm>
            <a:prstGeom prst="rect">
              <a:avLst/>
            </a:prstGeom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v-SE" sz="1000" kern="1200" dirty="0">
                  <a:solidFill>
                    <a:srgbClr val="000000"/>
                  </a:solidFill>
                </a:rPr>
                <a:t>VÅRD-DOKUMENTATION</a:t>
              </a:r>
            </a:p>
          </p:txBody>
        </p:sp>
        <p:cxnSp>
          <p:nvCxnSpPr>
            <p:cNvPr id="23" name="Rak koppling 22">
              <a:extLst>
                <a:ext uri="{FF2B5EF4-FFF2-40B4-BE49-F238E27FC236}">
                  <a16:creationId xmlns:a16="http://schemas.microsoft.com/office/drawing/2014/main" id="{9786EF75-6AE0-F097-DFB1-78ED2167E9B1}"/>
                </a:ext>
              </a:extLst>
            </p:cNvPr>
            <p:cNvCxnSpPr>
              <a:cxnSpLocks/>
              <a:endCxn id="21" idx="0"/>
            </p:cNvCxnSpPr>
            <p:nvPr/>
          </p:nvCxnSpPr>
          <p:spPr>
            <a:xfrm>
              <a:off x="6104542" y="3429000"/>
              <a:ext cx="2335155" cy="236814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upp 23">
            <a:extLst>
              <a:ext uri="{FF2B5EF4-FFF2-40B4-BE49-F238E27FC236}">
                <a16:creationId xmlns:a16="http://schemas.microsoft.com/office/drawing/2014/main" id="{8FC51B27-AEED-0434-27CA-531BB155D3DB}"/>
              </a:ext>
            </a:extLst>
          </p:cNvPr>
          <p:cNvGrpSpPr/>
          <p:nvPr/>
        </p:nvGrpSpPr>
        <p:grpSpPr>
          <a:xfrm>
            <a:off x="3121087" y="4777815"/>
            <a:ext cx="2926182" cy="1496814"/>
            <a:chOff x="3122303" y="3429000"/>
            <a:chExt cx="6289174" cy="1496814"/>
          </a:xfrm>
        </p:grpSpPr>
        <p:sp>
          <p:nvSpPr>
            <p:cNvPr id="25" name="Ellips 24">
              <a:extLst>
                <a:ext uri="{FF2B5EF4-FFF2-40B4-BE49-F238E27FC236}">
                  <a16:creationId xmlns:a16="http://schemas.microsoft.com/office/drawing/2014/main" id="{85623ADA-F533-CE32-06BA-BCF5E240E20D}"/>
                </a:ext>
              </a:extLst>
            </p:cNvPr>
            <p:cNvSpPr/>
            <p:nvPr/>
          </p:nvSpPr>
          <p:spPr>
            <a:xfrm>
              <a:off x="3122303" y="3665814"/>
              <a:ext cx="2679275" cy="1260000"/>
            </a:xfrm>
            <a:prstGeom prst="ellipse">
              <a:avLst/>
            </a:prstGeom>
            <a:solidFill>
              <a:srgbClr val="5D9996"/>
            </a:solidFill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/>
            <a:lstStyle/>
            <a:p>
              <a:endParaRPr lang="sv-SE">
                <a:solidFill>
                  <a:schemeClr val="tx2"/>
                </a:solidFill>
              </a:endParaRPr>
            </a:p>
          </p:txBody>
        </p:sp>
        <p:cxnSp>
          <p:nvCxnSpPr>
            <p:cNvPr id="26" name="Rak koppling 25">
              <a:extLst>
                <a:ext uri="{FF2B5EF4-FFF2-40B4-BE49-F238E27FC236}">
                  <a16:creationId xmlns:a16="http://schemas.microsoft.com/office/drawing/2014/main" id="{36DCA5AF-B164-FC6A-535B-434FEE8A51E8}"/>
                </a:ext>
              </a:extLst>
            </p:cNvPr>
            <p:cNvCxnSpPr>
              <a:cxnSpLocks/>
              <a:stCxn id="25" idx="0"/>
            </p:cNvCxnSpPr>
            <p:nvPr/>
          </p:nvCxnSpPr>
          <p:spPr>
            <a:xfrm flipV="1">
              <a:off x="4461941" y="3429000"/>
              <a:ext cx="4949536" cy="236814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Ellips 4">
              <a:extLst>
                <a:ext uri="{FF2B5EF4-FFF2-40B4-BE49-F238E27FC236}">
                  <a16:creationId xmlns:a16="http://schemas.microsoft.com/office/drawing/2014/main" id="{5F4B5572-985A-C4F4-B9FF-550BA07452DF}"/>
                </a:ext>
              </a:extLst>
            </p:cNvPr>
            <p:cNvSpPr txBox="1"/>
            <p:nvPr/>
          </p:nvSpPr>
          <p:spPr>
            <a:xfrm>
              <a:off x="3227005" y="3751691"/>
              <a:ext cx="2541537" cy="1088245"/>
            </a:xfrm>
            <a:prstGeom prst="rect">
              <a:avLst/>
            </a:prstGeom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v-SE" sz="1000" kern="1200" dirty="0">
                  <a:solidFill>
                    <a:schemeClr val="bg1"/>
                  </a:solidFill>
                  <a:latin typeface="+mn-lt"/>
                </a:rPr>
                <a:t>RESURSPLANERING</a:t>
              </a:r>
            </a:p>
          </p:txBody>
        </p:sp>
      </p:grpSp>
      <p:grpSp>
        <p:nvGrpSpPr>
          <p:cNvPr id="28" name="Grupp 27">
            <a:extLst>
              <a:ext uri="{FF2B5EF4-FFF2-40B4-BE49-F238E27FC236}">
                <a16:creationId xmlns:a16="http://schemas.microsoft.com/office/drawing/2014/main" id="{AC5B98FC-CF16-7CB4-CB37-37E955A8602D}"/>
              </a:ext>
            </a:extLst>
          </p:cNvPr>
          <p:cNvGrpSpPr/>
          <p:nvPr/>
        </p:nvGrpSpPr>
        <p:grpSpPr>
          <a:xfrm>
            <a:off x="6115351" y="4777815"/>
            <a:ext cx="1405994" cy="1496814"/>
            <a:chOff x="6104542" y="3429000"/>
            <a:chExt cx="1405994" cy="1496814"/>
          </a:xfrm>
        </p:grpSpPr>
        <p:sp>
          <p:nvSpPr>
            <p:cNvPr id="29" name="Ellips 28">
              <a:extLst>
                <a:ext uri="{FF2B5EF4-FFF2-40B4-BE49-F238E27FC236}">
                  <a16:creationId xmlns:a16="http://schemas.microsoft.com/office/drawing/2014/main" id="{28046618-5BBA-7C59-E4C9-F3058756FDC2}"/>
                </a:ext>
              </a:extLst>
            </p:cNvPr>
            <p:cNvSpPr/>
            <p:nvPr/>
          </p:nvSpPr>
          <p:spPr>
            <a:xfrm>
              <a:off x="6250536" y="3665814"/>
              <a:ext cx="1260000" cy="1260000"/>
            </a:xfrm>
            <a:prstGeom prst="ellipse">
              <a:avLst/>
            </a:prstGeom>
            <a:solidFill>
              <a:srgbClr val="882D48"/>
            </a:solidFill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/>
            <a:lstStyle/>
            <a:p>
              <a:endParaRPr lang="sv-SE">
                <a:solidFill>
                  <a:srgbClr val="FFFFFF"/>
                </a:solidFill>
              </a:endParaRPr>
            </a:p>
          </p:txBody>
        </p:sp>
        <p:sp>
          <p:nvSpPr>
            <p:cNvPr id="30" name="Ellips 4">
              <a:extLst>
                <a:ext uri="{FF2B5EF4-FFF2-40B4-BE49-F238E27FC236}">
                  <a16:creationId xmlns:a16="http://schemas.microsoft.com/office/drawing/2014/main" id="{14449BF7-872A-F359-5856-F9B8BA51827E}"/>
                </a:ext>
              </a:extLst>
            </p:cNvPr>
            <p:cNvSpPr txBox="1"/>
            <p:nvPr/>
          </p:nvSpPr>
          <p:spPr>
            <a:xfrm>
              <a:off x="6240624" y="3850337"/>
              <a:ext cx="1269912" cy="890954"/>
            </a:xfrm>
            <a:prstGeom prst="rect">
              <a:avLst/>
            </a:prstGeom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v-SE" sz="1000" kern="1200" dirty="0">
                  <a:solidFill>
                    <a:srgbClr val="FFFFFF"/>
                  </a:solidFill>
                </a:rPr>
                <a:t>VÅRD-ADMINISTRATION</a:t>
              </a:r>
            </a:p>
          </p:txBody>
        </p:sp>
        <p:cxnSp>
          <p:nvCxnSpPr>
            <p:cNvPr id="31" name="Rak koppling 30">
              <a:extLst>
                <a:ext uri="{FF2B5EF4-FFF2-40B4-BE49-F238E27FC236}">
                  <a16:creationId xmlns:a16="http://schemas.microsoft.com/office/drawing/2014/main" id="{E3B957DF-167F-96F5-78A5-596B80746304}"/>
                </a:ext>
              </a:extLst>
            </p:cNvPr>
            <p:cNvCxnSpPr>
              <a:cxnSpLocks/>
              <a:endCxn id="29" idx="0"/>
            </p:cNvCxnSpPr>
            <p:nvPr/>
          </p:nvCxnSpPr>
          <p:spPr>
            <a:xfrm>
              <a:off x="6104542" y="3429000"/>
              <a:ext cx="775994" cy="236814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upp 31">
            <a:extLst>
              <a:ext uri="{FF2B5EF4-FFF2-40B4-BE49-F238E27FC236}">
                <a16:creationId xmlns:a16="http://schemas.microsoft.com/office/drawing/2014/main" id="{7A3B557C-A524-AA74-A09E-7DFDE02B0E5A}"/>
              </a:ext>
            </a:extLst>
          </p:cNvPr>
          <p:cNvGrpSpPr/>
          <p:nvPr/>
        </p:nvGrpSpPr>
        <p:grpSpPr>
          <a:xfrm>
            <a:off x="4692271" y="4777815"/>
            <a:ext cx="1423080" cy="1496814"/>
            <a:chOff x="4681462" y="3429000"/>
            <a:chExt cx="1423080" cy="1496814"/>
          </a:xfrm>
        </p:grpSpPr>
        <p:sp>
          <p:nvSpPr>
            <p:cNvPr id="33" name="Ellips 32">
              <a:extLst>
                <a:ext uri="{FF2B5EF4-FFF2-40B4-BE49-F238E27FC236}">
                  <a16:creationId xmlns:a16="http://schemas.microsoft.com/office/drawing/2014/main" id="{607BC5CE-100E-BECF-915C-6D898798F4C7}"/>
                </a:ext>
              </a:extLst>
            </p:cNvPr>
            <p:cNvSpPr/>
            <p:nvPr/>
          </p:nvSpPr>
          <p:spPr>
            <a:xfrm>
              <a:off x="4686171" y="3665814"/>
              <a:ext cx="1260000" cy="1260000"/>
            </a:xfrm>
            <a:prstGeom prst="ellipse">
              <a:avLst/>
            </a:prstGeom>
            <a:solidFill>
              <a:srgbClr val="CCE8DA"/>
            </a:solidFill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/>
            <a:lstStyle/>
            <a:p>
              <a:endParaRPr lang="sv-SE">
                <a:solidFill>
                  <a:srgbClr val="000000"/>
                </a:solidFill>
              </a:endParaRPr>
            </a:p>
          </p:txBody>
        </p:sp>
        <p:sp>
          <p:nvSpPr>
            <p:cNvPr id="34" name="Ellips 4">
              <a:extLst>
                <a:ext uri="{FF2B5EF4-FFF2-40B4-BE49-F238E27FC236}">
                  <a16:creationId xmlns:a16="http://schemas.microsoft.com/office/drawing/2014/main" id="{1B3939D6-FF0D-5787-8FB0-E2CC99A8836E}"/>
                </a:ext>
              </a:extLst>
            </p:cNvPr>
            <p:cNvSpPr txBox="1"/>
            <p:nvPr/>
          </p:nvSpPr>
          <p:spPr>
            <a:xfrm>
              <a:off x="4681462" y="3850337"/>
              <a:ext cx="1260000" cy="890954"/>
            </a:xfrm>
            <a:prstGeom prst="rect">
              <a:avLst/>
            </a:prstGeom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v-SE" sz="1000" kern="1200" dirty="0">
                  <a:solidFill>
                    <a:srgbClr val="000000"/>
                  </a:solidFill>
                </a:rPr>
                <a:t>LÄKEMEDEL</a:t>
              </a:r>
              <a:endParaRPr lang="sv-SE" sz="700" kern="1200" dirty="0">
                <a:solidFill>
                  <a:srgbClr val="000000"/>
                </a:solidFill>
              </a:endParaRPr>
            </a:p>
          </p:txBody>
        </p:sp>
        <p:cxnSp>
          <p:nvCxnSpPr>
            <p:cNvPr id="35" name="Rak koppling 34">
              <a:extLst>
                <a:ext uri="{FF2B5EF4-FFF2-40B4-BE49-F238E27FC236}">
                  <a16:creationId xmlns:a16="http://schemas.microsoft.com/office/drawing/2014/main" id="{66804B9E-AAA7-1F49-17FF-0C9AAE1BD416}"/>
                </a:ext>
              </a:extLst>
            </p:cNvPr>
            <p:cNvCxnSpPr>
              <a:cxnSpLocks/>
              <a:stCxn id="33" idx="0"/>
            </p:cNvCxnSpPr>
            <p:nvPr/>
          </p:nvCxnSpPr>
          <p:spPr>
            <a:xfrm flipV="1">
              <a:off x="5316172" y="3429000"/>
              <a:ext cx="788370" cy="236814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upp 46">
            <a:extLst>
              <a:ext uri="{FF2B5EF4-FFF2-40B4-BE49-F238E27FC236}">
                <a16:creationId xmlns:a16="http://schemas.microsoft.com/office/drawing/2014/main" id="{34D9E343-A0CE-439E-190C-8B240E8C0947}"/>
              </a:ext>
            </a:extLst>
          </p:cNvPr>
          <p:cNvGrpSpPr/>
          <p:nvPr/>
        </p:nvGrpSpPr>
        <p:grpSpPr>
          <a:xfrm>
            <a:off x="1346915" y="234615"/>
            <a:ext cx="9517600" cy="2508585"/>
            <a:chOff x="1346915" y="234615"/>
            <a:chExt cx="9517600" cy="2508585"/>
          </a:xfrm>
        </p:grpSpPr>
        <p:grpSp>
          <p:nvGrpSpPr>
            <p:cNvPr id="48" name="Grupp 47">
              <a:extLst>
                <a:ext uri="{FF2B5EF4-FFF2-40B4-BE49-F238E27FC236}">
                  <a16:creationId xmlns:a16="http://schemas.microsoft.com/office/drawing/2014/main" id="{5D2A503E-3710-6365-FCC2-22520C02FED4}"/>
                </a:ext>
              </a:extLst>
            </p:cNvPr>
            <p:cNvGrpSpPr/>
            <p:nvPr/>
          </p:nvGrpSpPr>
          <p:grpSpPr>
            <a:xfrm>
              <a:off x="1346915" y="234615"/>
              <a:ext cx="9517600" cy="2508585"/>
              <a:chOff x="1346915" y="234615"/>
              <a:chExt cx="9517600" cy="2508585"/>
            </a:xfrm>
          </p:grpSpPr>
          <p:sp>
            <p:nvSpPr>
              <p:cNvPr id="50" name="Rektangel: rundade hörn 49">
                <a:extLst>
                  <a:ext uri="{FF2B5EF4-FFF2-40B4-BE49-F238E27FC236}">
                    <a16:creationId xmlns:a16="http://schemas.microsoft.com/office/drawing/2014/main" id="{AD2E5F2F-1A3E-AC20-D493-C3A714B56FB2}"/>
                  </a:ext>
                </a:extLst>
              </p:cNvPr>
              <p:cNvSpPr/>
              <p:nvPr/>
            </p:nvSpPr>
            <p:spPr>
              <a:xfrm>
                <a:off x="1347536" y="234615"/>
                <a:ext cx="9516979" cy="2508585"/>
              </a:xfrm>
              <a:prstGeom prst="roundRect">
                <a:avLst/>
              </a:prstGeom>
              <a:solidFill>
                <a:srgbClr val="4D648A"/>
              </a:solidFill>
              <a:ln>
                <a:solidFill>
                  <a:srgbClr val="18274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br>
                  <a:rPr lang="sv-SE" sz="3200" b="1" dirty="0">
                    <a:solidFill>
                      <a:schemeClr val="bg1"/>
                    </a:solidFill>
                  </a:rPr>
                </a:br>
                <a:endParaRPr lang="sv-SE" sz="3200" b="1" dirty="0">
                  <a:solidFill>
                    <a:schemeClr val="bg1"/>
                  </a:solidFill>
                </a:endParaRPr>
              </a:p>
              <a:p>
                <a:pPr algn="ctr"/>
                <a:br>
                  <a:rPr lang="sv-SE" sz="1100" dirty="0">
                    <a:solidFill>
                      <a:schemeClr val="tx1"/>
                    </a:solidFill>
                  </a:rPr>
                </a:br>
                <a:endParaRPr lang="sv-SE" sz="1100" dirty="0">
                  <a:solidFill>
                    <a:schemeClr val="tx1"/>
                  </a:solidFill>
                </a:endParaRPr>
              </a:p>
              <a:p>
                <a:pPr algn="ctr"/>
                <a:endParaRPr lang="sv-SE" dirty="0">
                  <a:solidFill>
                    <a:schemeClr val="tx1"/>
                  </a:solidFill>
                </a:endParaRPr>
              </a:p>
              <a:p>
                <a:pPr algn="ctr"/>
                <a:endParaRPr lang="sv-SE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Pil: vänster-höger 50">
                <a:extLst>
                  <a:ext uri="{FF2B5EF4-FFF2-40B4-BE49-F238E27FC236}">
                    <a16:creationId xmlns:a16="http://schemas.microsoft.com/office/drawing/2014/main" id="{81B3DA01-24C4-047B-D3F2-2368984ADEAE}"/>
                  </a:ext>
                </a:extLst>
              </p:cNvPr>
              <p:cNvSpPr/>
              <p:nvPr/>
            </p:nvSpPr>
            <p:spPr>
              <a:xfrm>
                <a:off x="1346915" y="1332567"/>
                <a:ext cx="9497549" cy="910636"/>
              </a:xfrm>
              <a:prstGeom prst="leftRightArrow">
                <a:avLst>
                  <a:gd name="adj1" fmla="val 61849"/>
                  <a:gd name="adj2" fmla="val 45092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rgbClr val="D9DBE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v-SE" sz="1100" dirty="0">
                    <a:solidFill>
                      <a:schemeClr val="tx1"/>
                    </a:solidFill>
                  </a:rPr>
                  <a:t>Länken mellan företagen som levererar systemen och hälso- och sjukvården.</a:t>
                </a:r>
              </a:p>
            </p:txBody>
          </p:sp>
        </p:grpSp>
        <p:sp>
          <p:nvSpPr>
            <p:cNvPr id="49" name="textruta 48">
              <a:extLst>
                <a:ext uri="{FF2B5EF4-FFF2-40B4-BE49-F238E27FC236}">
                  <a16:creationId xmlns:a16="http://schemas.microsoft.com/office/drawing/2014/main" id="{6F8C8336-645B-ABD0-BFE8-2E5B119AECE4}"/>
                </a:ext>
              </a:extLst>
            </p:cNvPr>
            <p:cNvSpPr txBox="1"/>
            <p:nvPr/>
          </p:nvSpPr>
          <p:spPr>
            <a:xfrm>
              <a:off x="2733368" y="583537"/>
              <a:ext cx="709889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3200" b="1" dirty="0">
                  <a:solidFill>
                    <a:schemeClr val="bg1"/>
                  </a:solidFill>
                </a:rPr>
                <a:t>Enheten för vårdinformationssystem</a:t>
              </a:r>
            </a:p>
          </p:txBody>
        </p:sp>
      </p:grpSp>
      <p:sp>
        <p:nvSpPr>
          <p:cNvPr id="53" name="textruta 52">
            <a:extLst>
              <a:ext uri="{FF2B5EF4-FFF2-40B4-BE49-F238E27FC236}">
                <a16:creationId xmlns:a16="http://schemas.microsoft.com/office/drawing/2014/main" id="{8A653E1E-B597-5021-FEEF-F3A301F42342}"/>
              </a:ext>
            </a:extLst>
          </p:cNvPr>
          <p:cNvSpPr txBox="1"/>
          <p:nvPr/>
        </p:nvSpPr>
        <p:spPr>
          <a:xfrm>
            <a:off x="2733368" y="1083712"/>
            <a:ext cx="7098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>
                <a:solidFill>
                  <a:schemeClr val="bg1"/>
                </a:solidFill>
              </a:rPr>
              <a:t>(arbetar med Patientjournalen)</a:t>
            </a:r>
          </a:p>
        </p:txBody>
      </p:sp>
    </p:spTree>
    <p:extLst>
      <p:ext uri="{BB962C8B-B14F-4D97-AF65-F5344CB8AC3E}">
        <p14:creationId xmlns:p14="http://schemas.microsoft.com/office/powerpoint/2010/main" val="1993331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161"/>
    </mc:Choice>
    <mc:Fallback xmlns="">
      <p:transition spd="slow" advTm="2716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76F43B-2AAF-8C6C-3112-3EBC08E58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ktangel 41">
            <a:extLst>
              <a:ext uri="{FF2B5EF4-FFF2-40B4-BE49-F238E27FC236}">
                <a16:creationId xmlns:a16="http://schemas.microsoft.com/office/drawing/2014/main" id="{0BA384D1-849E-D154-0A5C-4447C7902A72}"/>
              </a:ext>
            </a:extLst>
          </p:cNvPr>
          <p:cNvSpPr/>
          <p:nvPr/>
        </p:nvSpPr>
        <p:spPr>
          <a:xfrm>
            <a:off x="-339535" y="-167640"/>
            <a:ext cx="12847320" cy="72847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sv-SE" sz="1600" dirty="0">
              <a:solidFill>
                <a:schemeClr val="tx1"/>
              </a:solidFill>
            </a:endParaRPr>
          </a:p>
        </p:txBody>
      </p:sp>
      <p:pic>
        <p:nvPicPr>
          <p:cNvPr id="3" name="Bild 2" descr="Programmerare, hane med hel fyllning">
            <a:extLst>
              <a:ext uri="{FF2B5EF4-FFF2-40B4-BE49-F238E27FC236}">
                <a16:creationId xmlns:a16="http://schemas.microsoft.com/office/drawing/2014/main" id="{BE3128A2-95E7-FA2A-0437-23824ED19F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34453" y="1549112"/>
            <a:ext cx="914400" cy="914400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CA6F8297-6484-9623-299D-84A413F93C82}"/>
              </a:ext>
            </a:extLst>
          </p:cNvPr>
          <p:cNvSpPr txBox="1"/>
          <p:nvPr/>
        </p:nvSpPr>
        <p:spPr>
          <a:xfrm>
            <a:off x="2714035" y="2619756"/>
            <a:ext cx="62420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sv-SE" sz="1600" dirty="0">
                <a:solidFill>
                  <a:schemeClr val="accent2">
                    <a:lumMod val="50000"/>
                  </a:schemeClr>
                </a:solidFill>
              </a:rPr>
              <a:t>Testa</a:t>
            </a:r>
          </a:p>
        </p:txBody>
      </p:sp>
      <p:grpSp>
        <p:nvGrpSpPr>
          <p:cNvPr id="5" name="Grupp 4">
            <a:extLst>
              <a:ext uri="{FF2B5EF4-FFF2-40B4-BE49-F238E27FC236}">
                <a16:creationId xmlns:a16="http://schemas.microsoft.com/office/drawing/2014/main" id="{04DF43D0-4960-062D-CFAA-C159A3340F89}"/>
              </a:ext>
            </a:extLst>
          </p:cNvPr>
          <p:cNvGrpSpPr/>
          <p:nvPr/>
        </p:nvGrpSpPr>
        <p:grpSpPr>
          <a:xfrm>
            <a:off x="5224908" y="1380784"/>
            <a:ext cx="2433628" cy="1485193"/>
            <a:chOff x="2125619" y="3866897"/>
            <a:chExt cx="2433628" cy="1485193"/>
          </a:xfrm>
          <a:solidFill>
            <a:schemeClr val="bg1"/>
          </a:solidFill>
        </p:grpSpPr>
        <p:pic>
          <p:nvPicPr>
            <p:cNvPr id="6" name="Bild 5" descr="Megafon1 med hel fyllning">
              <a:extLst>
                <a:ext uri="{FF2B5EF4-FFF2-40B4-BE49-F238E27FC236}">
                  <a16:creationId xmlns:a16="http://schemas.microsoft.com/office/drawing/2014/main" id="{77942D3D-C5F7-827B-44BA-6B4A712E9E1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519210" y="3866897"/>
              <a:ext cx="1238973" cy="1238973"/>
            </a:xfrm>
            <a:prstGeom prst="rect">
              <a:avLst/>
            </a:prstGeom>
          </p:spPr>
        </p:pic>
        <p:sp>
          <p:nvSpPr>
            <p:cNvPr id="7" name="textruta 6">
              <a:extLst>
                <a:ext uri="{FF2B5EF4-FFF2-40B4-BE49-F238E27FC236}">
                  <a16:creationId xmlns:a16="http://schemas.microsoft.com/office/drawing/2014/main" id="{34016ED1-F7B7-DA6B-06B5-19947B56E72A}"/>
                </a:ext>
              </a:extLst>
            </p:cNvPr>
            <p:cNvSpPr txBox="1"/>
            <p:nvPr/>
          </p:nvSpPr>
          <p:spPr>
            <a:xfrm>
              <a:off x="2125619" y="5105869"/>
              <a:ext cx="2433628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sv-SE" sz="1600" dirty="0">
                  <a:solidFill>
                    <a:schemeClr val="accent2">
                      <a:lumMod val="50000"/>
                    </a:schemeClr>
                  </a:solidFill>
                </a:rPr>
                <a:t>Införa ny funktionalitet</a:t>
              </a:r>
            </a:p>
          </p:txBody>
        </p:sp>
      </p:grpSp>
      <p:grpSp>
        <p:nvGrpSpPr>
          <p:cNvPr id="8" name="Grupp 7">
            <a:extLst>
              <a:ext uri="{FF2B5EF4-FFF2-40B4-BE49-F238E27FC236}">
                <a16:creationId xmlns:a16="http://schemas.microsoft.com/office/drawing/2014/main" id="{383BDF7F-9D2A-8D98-A457-1E86187604C2}"/>
              </a:ext>
            </a:extLst>
          </p:cNvPr>
          <p:cNvGrpSpPr/>
          <p:nvPr/>
        </p:nvGrpSpPr>
        <p:grpSpPr>
          <a:xfrm>
            <a:off x="8704358" y="4027212"/>
            <a:ext cx="1238972" cy="1281676"/>
            <a:chOff x="4336789" y="4055795"/>
            <a:chExt cx="1238972" cy="1281676"/>
          </a:xfrm>
          <a:solidFill>
            <a:schemeClr val="bg1"/>
          </a:solidFill>
        </p:grpSpPr>
        <p:pic>
          <p:nvPicPr>
            <p:cNvPr id="9" name="Bild 8" descr="Callcenter med hel fyllning">
              <a:extLst>
                <a:ext uri="{FF2B5EF4-FFF2-40B4-BE49-F238E27FC236}">
                  <a16:creationId xmlns:a16="http://schemas.microsoft.com/office/drawing/2014/main" id="{23CC31F4-0B70-9381-E6B0-23593D98E49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346286" y="4055795"/>
              <a:ext cx="914400" cy="914400"/>
            </a:xfrm>
            <a:prstGeom prst="rect">
              <a:avLst/>
            </a:prstGeom>
          </p:spPr>
        </p:pic>
        <p:sp>
          <p:nvSpPr>
            <p:cNvPr id="11" name="textruta 10">
              <a:extLst>
                <a:ext uri="{FF2B5EF4-FFF2-40B4-BE49-F238E27FC236}">
                  <a16:creationId xmlns:a16="http://schemas.microsoft.com/office/drawing/2014/main" id="{5793BEE8-727B-90FC-8288-73B3974811F8}"/>
                </a:ext>
              </a:extLst>
            </p:cNvPr>
            <p:cNvSpPr txBox="1"/>
            <p:nvPr/>
          </p:nvSpPr>
          <p:spPr>
            <a:xfrm>
              <a:off x="4336789" y="5091250"/>
              <a:ext cx="1238972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sv-SE" sz="1600" dirty="0">
                  <a:solidFill>
                    <a:schemeClr val="accent2">
                      <a:lumMod val="50000"/>
                    </a:schemeClr>
                  </a:solidFill>
                </a:rPr>
                <a:t>Supportera</a:t>
              </a:r>
            </a:p>
          </p:txBody>
        </p:sp>
      </p:grpSp>
      <p:grpSp>
        <p:nvGrpSpPr>
          <p:cNvPr id="26" name="Grupp 25">
            <a:extLst>
              <a:ext uri="{FF2B5EF4-FFF2-40B4-BE49-F238E27FC236}">
                <a16:creationId xmlns:a16="http://schemas.microsoft.com/office/drawing/2014/main" id="{A9EC576A-C57D-04B9-816A-3860D652DE50}"/>
              </a:ext>
            </a:extLst>
          </p:cNvPr>
          <p:cNvGrpSpPr/>
          <p:nvPr/>
        </p:nvGrpSpPr>
        <p:grpSpPr>
          <a:xfrm>
            <a:off x="5567717" y="4000541"/>
            <a:ext cx="1633951" cy="1292995"/>
            <a:chOff x="3717147" y="3947035"/>
            <a:chExt cx="1633951" cy="1292995"/>
          </a:xfrm>
        </p:grpSpPr>
        <p:pic>
          <p:nvPicPr>
            <p:cNvPr id="23" name="Bild 22" descr="Stängd bok kontur">
              <a:extLst>
                <a:ext uri="{FF2B5EF4-FFF2-40B4-BE49-F238E27FC236}">
                  <a16:creationId xmlns:a16="http://schemas.microsoft.com/office/drawing/2014/main" id="{F2C7F3C7-2AA9-E067-DA24-A5FB64B47F3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931344" y="3947035"/>
              <a:ext cx="914400" cy="914400"/>
            </a:xfrm>
            <a:prstGeom prst="rect">
              <a:avLst/>
            </a:prstGeom>
          </p:spPr>
        </p:pic>
        <p:sp>
          <p:nvSpPr>
            <p:cNvPr id="25" name="textruta 24">
              <a:extLst>
                <a:ext uri="{FF2B5EF4-FFF2-40B4-BE49-F238E27FC236}">
                  <a16:creationId xmlns:a16="http://schemas.microsoft.com/office/drawing/2014/main" id="{AAB2CEB7-DC5E-7E18-6B12-3109A62C41B2}"/>
                </a:ext>
              </a:extLst>
            </p:cNvPr>
            <p:cNvSpPr txBox="1"/>
            <p:nvPr/>
          </p:nvSpPr>
          <p:spPr>
            <a:xfrm>
              <a:off x="3717147" y="4993809"/>
              <a:ext cx="1633951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sv-SE" sz="1600" dirty="0">
                  <a:solidFill>
                    <a:schemeClr val="accent2">
                      <a:lumMod val="50000"/>
                    </a:schemeClr>
                  </a:solidFill>
                </a:rPr>
                <a:t>Skapa manualer</a:t>
              </a:r>
            </a:p>
          </p:txBody>
        </p:sp>
      </p:grpSp>
      <p:grpSp>
        <p:nvGrpSpPr>
          <p:cNvPr id="32" name="Grupp 31">
            <a:extLst>
              <a:ext uri="{FF2B5EF4-FFF2-40B4-BE49-F238E27FC236}">
                <a16:creationId xmlns:a16="http://schemas.microsoft.com/office/drawing/2014/main" id="{DBF3A7FC-C0B3-7C27-4706-0BAAD69EEAC5}"/>
              </a:ext>
            </a:extLst>
          </p:cNvPr>
          <p:cNvGrpSpPr/>
          <p:nvPr/>
        </p:nvGrpSpPr>
        <p:grpSpPr>
          <a:xfrm>
            <a:off x="8709688" y="1542792"/>
            <a:ext cx="1536553" cy="1314667"/>
            <a:chOff x="6336797" y="4048473"/>
            <a:chExt cx="1536553" cy="1314667"/>
          </a:xfrm>
        </p:grpSpPr>
        <p:sp>
          <p:nvSpPr>
            <p:cNvPr id="29" name="textruta 28">
              <a:extLst>
                <a:ext uri="{FF2B5EF4-FFF2-40B4-BE49-F238E27FC236}">
                  <a16:creationId xmlns:a16="http://schemas.microsoft.com/office/drawing/2014/main" id="{042CB787-6015-7D3D-E201-450162C864CA}"/>
                </a:ext>
              </a:extLst>
            </p:cNvPr>
            <p:cNvSpPr txBox="1"/>
            <p:nvPr/>
          </p:nvSpPr>
          <p:spPr>
            <a:xfrm>
              <a:off x="6336797" y="5116919"/>
              <a:ext cx="1536553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sv-SE" sz="1600" dirty="0">
                  <a:solidFill>
                    <a:schemeClr val="accent2">
                      <a:lumMod val="50000"/>
                    </a:schemeClr>
                  </a:solidFill>
                </a:rPr>
                <a:t>Konfigurera</a:t>
              </a:r>
            </a:p>
          </p:txBody>
        </p:sp>
        <p:pic>
          <p:nvPicPr>
            <p:cNvPr id="31" name="Bild 30" descr="Programmerare, kvinna kontur">
              <a:extLst>
                <a:ext uri="{FF2B5EF4-FFF2-40B4-BE49-F238E27FC236}">
                  <a16:creationId xmlns:a16="http://schemas.microsoft.com/office/drawing/2014/main" id="{FA3B4015-D6BC-1BC6-DAE9-78736C4A826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336797" y="4048473"/>
              <a:ext cx="914400" cy="914400"/>
            </a:xfrm>
            <a:prstGeom prst="rect">
              <a:avLst/>
            </a:prstGeom>
          </p:spPr>
        </p:pic>
      </p:grpSp>
      <p:grpSp>
        <p:nvGrpSpPr>
          <p:cNvPr id="37" name="Grupp 36">
            <a:extLst>
              <a:ext uri="{FF2B5EF4-FFF2-40B4-BE49-F238E27FC236}">
                <a16:creationId xmlns:a16="http://schemas.microsoft.com/office/drawing/2014/main" id="{B04A7323-DBA1-EC39-A222-20BEC390E6A8}"/>
              </a:ext>
            </a:extLst>
          </p:cNvPr>
          <p:cNvGrpSpPr/>
          <p:nvPr/>
        </p:nvGrpSpPr>
        <p:grpSpPr>
          <a:xfrm>
            <a:off x="2091483" y="3682736"/>
            <a:ext cx="2341120" cy="1626152"/>
            <a:chOff x="2015283" y="3682736"/>
            <a:chExt cx="2341120" cy="1626152"/>
          </a:xfrm>
        </p:grpSpPr>
        <p:pic>
          <p:nvPicPr>
            <p:cNvPr id="34" name="Bild 33" descr="Lärare kontur">
              <a:extLst>
                <a:ext uri="{FF2B5EF4-FFF2-40B4-BE49-F238E27FC236}">
                  <a16:creationId xmlns:a16="http://schemas.microsoft.com/office/drawing/2014/main" id="{13C5D1F9-F7E5-238E-BED9-751754ECC57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106841" y="3682736"/>
              <a:ext cx="1527133" cy="1527133"/>
            </a:xfrm>
            <a:prstGeom prst="rect">
              <a:avLst/>
            </a:prstGeom>
          </p:spPr>
        </p:pic>
        <p:sp>
          <p:nvSpPr>
            <p:cNvPr id="36" name="textruta 35">
              <a:extLst>
                <a:ext uri="{FF2B5EF4-FFF2-40B4-BE49-F238E27FC236}">
                  <a16:creationId xmlns:a16="http://schemas.microsoft.com/office/drawing/2014/main" id="{AB9419C1-6B9B-09F3-3B3C-614E34A4EC06}"/>
                </a:ext>
              </a:extLst>
            </p:cNvPr>
            <p:cNvSpPr txBox="1"/>
            <p:nvPr/>
          </p:nvSpPr>
          <p:spPr>
            <a:xfrm>
              <a:off x="2015283" y="5062667"/>
              <a:ext cx="234112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sv-SE" sz="1600" dirty="0">
                  <a:solidFill>
                    <a:schemeClr val="accent2">
                      <a:lumMod val="50000"/>
                    </a:schemeClr>
                  </a:solidFill>
                </a:rPr>
                <a:t>Informera och utbilda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6180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25298-ADB0-4C89-5A2A-CB23D7C88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B0EFBCA-30FB-3D20-C94B-75B55AA9AB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0000" y="1193374"/>
            <a:ext cx="9073650" cy="1446149"/>
          </a:xfrm>
        </p:spPr>
        <p:txBody>
          <a:bodyPr anchor="b">
            <a:normAutofit/>
          </a:bodyPr>
          <a:lstStyle/>
          <a:p>
            <a:r>
              <a:rPr lang="sv-SE" dirty="0"/>
              <a:t>Stöd och service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BC9E7274-5867-69E1-A42A-7FBC638395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0000" y="2837105"/>
            <a:ext cx="9073650" cy="846870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5708F4FA-F430-DA0D-6E80-AF01072679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0405" y="6312037"/>
            <a:ext cx="2377639" cy="288000"/>
          </a:xfrm>
        </p:spPr>
        <p:txBody>
          <a:bodyPr>
            <a:normAutofit fontScale="85000" lnSpcReduction="10000"/>
          </a:bodyPr>
          <a:lstStyle/>
          <a:p>
            <a:endParaRPr lang="en-US"/>
          </a:p>
        </p:txBody>
      </p:sp>
      <p:sp>
        <p:nvSpPr>
          <p:cNvPr id="9" name="Slide Number Placeholder 3" hidden="1">
            <a:extLst>
              <a:ext uri="{FF2B5EF4-FFF2-40B4-BE49-F238E27FC236}">
                <a16:creationId xmlns:a16="http://schemas.microsoft.com/office/drawing/2014/main" id="{D2B169CE-452A-5CAA-DA5F-DF5961FD69C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34800" y="6445997"/>
            <a:ext cx="457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5204B58B-0420-4827-A2A8-7A3D043AFDDE}" type="slidenum">
              <a:rPr lang="sv-SE" smtClean="0"/>
              <a:pPr>
                <a:spcAft>
                  <a:spcPts val="600"/>
                </a:spcAft>
              </a:pPr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54146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8B0611-B4C3-3182-C33B-39EA4F656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EC1090C7-E51B-0473-81BC-D863CCD47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368300"/>
            <a:ext cx="9930000" cy="949877"/>
          </a:xfrm>
        </p:spPr>
        <p:txBody>
          <a:bodyPr anchor="b">
            <a:normAutofit/>
          </a:bodyPr>
          <a:lstStyle/>
          <a:p>
            <a:r>
              <a:rPr lang="sv-SE" dirty="0">
                <a:solidFill>
                  <a:schemeClr val="tx1"/>
                </a:solidFill>
              </a:rPr>
              <a:t>Tillgång till Stöd och service </a:t>
            </a:r>
            <a:endParaRPr lang="sv-SE" dirty="0"/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F7511486-8756-F737-D478-F10448E7D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34800" y="6445997"/>
            <a:ext cx="457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204B58B-0420-4827-A2A8-7A3D043AFDDE}" type="slidenum">
              <a:rPr lang="sv-SE" smtClean="0"/>
              <a:pPr>
                <a:spcAft>
                  <a:spcPts val="600"/>
                </a:spcAft>
              </a:pPr>
              <a:t>9</a:t>
            </a:fld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DA53D12-89A9-7185-6E12-C510BE4153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716881" y="2221869"/>
            <a:ext cx="8758238" cy="4067175"/>
          </a:xfrm>
        </p:spPr>
        <p:txBody>
          <a:bodyPr>
            <a:normAutofit/>
          </a:bodyPr>
          <a:lstStyle/>
          <a:p>
            <a:pPr lvl="1">
              <a:lnSpc>
                <a:spcPct val="110000"/>
              </a:lnSpc>
            </a:pPr>
            <a:endParaRPr lang="sv-SE" sz="1800" dirty="0"/>
          </a:p>
          <a:p>
            <a:pPr marL="457200" lvl="1" indent="0">
              <a:lnSpc>
                <a:spcPct val="110000"/>
              </a:lnSpc>
              <a:buNone/>
            </a:pPr>
            <a:endParaRPr lang="sv-SE" sz="1800" dirty="0"/>
          </a:p>
          <a:p>
            <a:pPr marL="0" indent="0">
              <a:lnSpc>
                <a:spcPct val="110000"/>
              </a:lnSpc>
              <a:buNone/>
            </a:pPr>
            <a:endParaRPr lang="sv-SE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6EDE4530-1AF8-65C7-6621-3501206B39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578" y="2777755"/>
            <a:ext cx="10560844" cy="1915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9842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A3E791B-614D-8D41-9082-56E95A97FA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0000" y="1193374"/>
            <a:ext cx="9073650" cy="1446149"/>
          </a:xfrm>
        </p:spPr>
        <p:txBody>
          <a:bodyPr anchor="b">
            <a:normAutofit/>
          </a:bodyPr>
          <a:lstStyle/>
          <a:p>
            <a:r>
              <a:rPr lang="sv-SE" dirty="0"/>
              <a:t>Journalportal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2AA795F-131B-757B-0BFB-BF9E53A56D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0000" y="2837105"/>
            <a:ext cx="9073650" cy="846870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1F107E6-346D-C711-E0FC-2EEFB520C7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0405" y="6312037"/>
            <a:ext cx="2377639" cy="288000"/>
          </a:xfrm>
        </p:spPr>
        <p:txBody>
          <a:bodyPr>
            <a:normAutofit fontScale="85000" lnSpcReduction="1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964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3CECA-C74A-D2BD-5CBF-E0876B020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B32C89C-C3B9-9B01-508C-36CFEEC5B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368300"/>
            <a:ext cx="9930000" cy="949877"/>
          </a:xfrm>
        </p:spPr>
        <p:txBody>
          <a:bodyPr anchor="b">
            <a:normAutofit/>
          </a:bodyPr>
          <a:lstStyle/>
          <a:p>
            <a:r>
              <a:rPr lang="sv-SE" dirty="0"/>
              <a:t>AK-</a:t>
            </a:r>
            <a:r>
              <a:rPr lang="sv-SE" dirty="0" err="1"/>
              <a:t>net</a:t>
            </a:r>
            <a:r>
              <a:rPr lang="sv-SE" dirty="0"/>
              <a:t> ersätter AVK-brev</a:t>
            </a: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B6A2E172-BBA2-285D-8EAE-3E4705A22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34800" y="6445997"/>
            <a:ext cx="457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204B58B-0420-4827-A2A8-7A3D043AFDDE}" type="slidenum">
              <a:rPr lang="sv-SE" smtClean="0"/>
              <a:pPr>
                <a:spcAft>
                  <a:spcPts val="600"/>
                </a:spcAft>
              </a:pPr>
              <a:t>11</a:t>
            </a:fld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712FF4F6-FCA5-A6DE-D6E5-BBE00650355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7" r="18526"/>
          <a:stretch>
            <a:fillRect/>
          </a:stretch>
        </p:blipFill>
        <p:spPr bwMode="auto">
          <a:xfrm>
            <a:off x="1652640" y="2413675"/>
            <a:ext cx="3079043" cy="272847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C30D8434-2E99-8BD9-4CDD-FE23F5249960}"/>
              </a:ext>
            </a:extLst>
          </p:cNvPr>
          <p:cNvSpPr txBox="1"/>
          <p:nvPr/>
        </p:nvSpPr>
        <p:spPr>
          <a:xfrm>
            <a:off x="5643249" y="3177828"/>
            <a:ext cx="61813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3 november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Nytt uthopp från Journalportal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Ny manual</a:t>
            </a:r>
          </a:p>
        </p:txBody>
      </p:sp>
    </p:spTree>
    <p:extLst>
      <p:ext uri="{BB962C8B-B14F-4D97-AF65-F5344CB8AC3E}">
        <p14:creationId xmlns:p14="http://schemas.microsoft.com/office/powerpoint/2010/main" val="31841689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54FE273A-A45B-AAF1-07AA-368C12770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8D07824-EAC5-17A0-AA58-90A541FF6D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0000" y="1193374"/>
            <a:ext cx="9073650" cy="1446149"/>
          </a:xfrm>
        </p:spPr>
        <p:txBody>
          <a:bodyPr anchor="b">
            <a:normAutofit/>
          </a:bodyPr>
          <a:lstStyle/>
          <a:p>
            <a:r>
              <a:rPr lang="sv-SE"/>
              <a:t>Cosmic Remiss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4B5F6D73-D62B-AD0E-5950-9D42390507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0000" y="2837105"/>
            <a:ext cx="9073650" cy="846870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B4C9650D-F6B7-EBAE-EC3E-34A6DD2C0A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0405" y="6312037"/>
            <a:ext cx="2377639" cy="288000"/>
          </a:xfrm>
        </p:spPr>
        <p:txBody>
          <a:bodyPr>
            <a:normAutofit fontScale="85000" lnSpcReduction="10000"/>
          </a:bodyPr>
          <a:lstStyle/>
          <a:p>
            <a:endParaRPr lang="en-US"/>
          </a:p>
        </p:txBody>
      </p:sp>
      <p:sp>
        <p:nvSpPr>
          <p:cNvPr id="9" name="Slide Number Placeholder 3" hidden="1">
            <a:extLst>
              <a:ext uri="{FF2B5EF4-FFF2-40B4-BE49-F238E27FC236}">
                <a16:creationId xmlns:a16="http://schemas.microsoft.com/office/drawing/2014/main" id="{A39B6BAD-F21E-FC15-134A-5D47BD8660C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34800" y="6445997"/>
            <a:ext cx="457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5204B58B-0420-4827-A2A8-7A3D043AFDDE}" type="slidenum">
              <a:rPr lang="sv-SE" smtClean="0"/>
              <a:pPr>
                <a:spcAft>
                  <a:spcPts val="600"/>
                </a:spcAft>
              </a:pPr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264826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40A5771-038B-306B-909A-2353793C3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8D39817-2251-BEBC-0B22-814A2D4C5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368300"/>
            <a:ext cx="9930000" cy="949877"/>
          </a:xfrm>
        </p:spPr>
        <p:txBody>
          <a:bodyPr anchor="b">
            <a:normAutofit/>
          </a:bodyPr>
          <a:lstStyle/>
          <a:p>
            <a:r>
              <a:rPr lang="sv-SE" dirty="0"/>
              <a:t>Remiss till kommun</a:t>
            </a: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61F5717F-4CF6-857C-FC4B-D4E3CA482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34800" y="6445997"/>
            <a:ext cx="457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204B58B-0420-4827-A2A8-7A3D043AFDDE}" type="slidenum">
              <a:rPr lang="sv-SE" smtClean="0"/>
              <a:pPr>
                <a:spcAft>
                  <a:spcPts val="600"/>
                </a:spcAft>
              </a:pPr>
              <a:t>13</a:t>
            </a:fld>
            <a:endParaRPr lang="sv-SE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8CA03B09-0218-94C0-0741-2209CFB4AB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8583" y="1821214"/>
            <a:ext cx="7454834" cy="4047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4981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488254-F854-FE29-E942-77C76DE95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0F6D5D0-32D0-3FCE-15D9-F8EB732178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0000" y="1193374"/>
            <a:ext cx="9073650" cy="1446149"/>
          </a:xfrm>
        </p:spPr>
        <p:txBody>
          <a:bodyPr anchor="b">
            <a:normAutofit/>
          </a:bodyPr>
          <a:lstStyle/>
          <a:p>
            <a:r>
              <a:rPr lang="sv-SE"/>
              <a:t>Övrigt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D31760C4-FE35-EB16-BC19-42425F6375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0000" y="2837105"/>
            <a:ext cx="9073650" cy="846870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99A3C5CF-7E60-9AEE-0559-47C742BB89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0405" y="6312037"/>
            <a:ext cx="2377639" cy="288000"/>
          </a:xfrm>
        </p:spPr>
        <p:txBody>
          <a:bodyPr>
            <a:normAutofit fontScale="85000" lnSpcReduction="1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6826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EB662A-BDBC-58AD-1766-2A4425865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latin typeface="+mj-lt"/>
              </a:rPr>
              <a:t>Kommande uppgraderingar Cosmic</a:t>
            </a: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1F35D581-A048-C48A-E2C2-D8E3EB822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B58B-0420-4827-A2A8-7A3D043AFDDE}" type="slidenum">
              <a:rPr lang="sv-SE" smtClean="0"/>
              <a:t>15</a:t>
            </a:fld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DA026F7-4D7B-5446-ABEA-20189A99E5D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25881" y="1649095"/>
            <a:ext cx="8758238" cy="4067175"/>
          </a:xfrm>
        </p:spPr>
        <p:txBody>
          <a:bodyPr>
            <a:normAutofit/>
          </a:bodyPr>
          <a:lstStyle/>
          <a:p>
            <a:pPr marL="376238" indent="-285750"/>
            <a:endParaRPr lang="sv-SE" sz="1800" dirty="0"/>
          </a:p>
          <a:p>
            <a:pPr marL="90488" indent="0">
              <a:buNone/>
            </a:pPr>
            <a:endParaRPr lang="sv-SE" sz="1800" dirty="0"/>
          </a:p>
          <a:p>
            <a:pPr marL="376238" indent="-285750"/>
            <a:r>
              <a:rPr lang="sv-SE" sz="1800" dirty="0"/>
              <a:t>Torsdag 12 november 23.00-02.00 (Endast dikteringsrättning)</a:t>
            </a:r>
          </a:p>
          <a:p>
            <a:pPr marL="376238" indent="-285750"/>
            <a:r>
              <a:rPr lang="sv-SE" sz="1800" dirty="0"/>
              <a:t>Torsdag 26 november 23.00-07.30 </a:t>
            </a:r>
            <a:r>
              <a:rPr lang="sv-SE" sz="1800" dirty="0">
                <a:solidFill>
                  <a:schemeClr val="accent3">
                    <a:lumMod val="50000"/>
                  </a:schemeClr>
                </a:solidFill>
              </a:rPr>
              <a:t>Nytt!</a:t>
            </a:r>
          </a:p>
          <a:p>
            <a:pPr marL="376238" indent="-285750"/>
            <a:r>
              <a:rPr lang="sv-SE" sz="1800" dirty="0"/>
              <a:t>Torsdag 10 december 23.00-02.00</a:t>
            </a:r>
          </a:p>
          <a:p>
            <a:pPr marL="376238" indent="-285750"/>
            <a:r>
              <a:rPr lang="sv-SE" sz="1800" dirty="0"/>
              <a:t>Torsdag 14 januari 23.00-02.00</a:t>
            </a:r>
          </a:p>
          <a:p>
            <a:pPr marL="376238" indent="-285750"/>
            <a:r>
              <a:rPr lang="sv-SE" sz="1800" dirty="0"/>
              <a:t>Torsdag 11 februari 23.00-02.00</a:t>
            </a:r>
          </a:p>
          <a:p>
            <a:pPr marL="90488" indent="0">
              <a:buNone/>
            </a:pPr>
            <a:endParaRPr lang="sv-SE" sz="1800" dirty="0"/>
          </a:p>
        </p:txBody>
      </p:sp>
      <p:pic>
        <p:nvPicPr>
          <p:cNvPr id="6" name="Bild 5" descr="Ett löv blad">
            <a:extLst>
              <a:ext uri="{FF2B5EF4-FFF2-40B4-BE49-F238E27FC236}">
                <a16:creationId xmlns:a16="http://schemas.microsoft.com/office/drawing/2014/main" id="{7566074E-3D1D-CA17-108B-447F110286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11661">
            <a:off x="7528538" y="2159521"/>
            <a:ext cx="3088263" cy="308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6243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0FCBF3F3-6AD6-052A-3848-0D65C1783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B58B-0420-4827-A2A8-7A3D043AFDDE}" type="slidenum">
              <a:rPr lang="sv-SE" smtClean="0"/>
              <a:t>16</a:t>
            </a:fld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35EB96D-70E8-890D-2064-9F9AAB8735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87913" y="1304999"/>
            <a:ext cx="4248000" cy="4248000"/>
          </a:xfrm>
        </p:spPr>
        <p:txBody>
          <a:bodyPr/>
          <a:lstStyle/>
          <a:p>
            <a:pPr marL="442913" lvl="0" indent="-352425">
              <a:spcBef>
                <a:spcPts val="600"/>
              </a:spcBef>
              <a:buFont typeface="Arial"/>
              <a:buChar char="•"/>
            </a:pPr>
            <a:endParaRPr lang="sv-SE" sz="1600" dirty="0">
              <a:latin typeface="Tahoma"/>
              <a:cs typeface="Tahoma"/>
            </a:endParaRPr>
          </a:p>
          <a:p>
            <a:pPr marL="442913" lvl="0" indent="-352425">
              <a:spcBef>
                <a:spcPts val="600"/>
              </a:spcBef>
              <a:buFont typeface="Arial"/>
              <a:buChar char="•"/>
            </a:pPr>
            <a:endParaRPr lang="sv-SE" sz="1600" dirty="0">
              <a:latin typeface="Tahoma"/>
              <a:cs typeface="Tahoma"/>
            </a:endParaRPr>
          </a:p>
          <a:p>
            <a:pPr marL="442913" lvl="0" indent="-352425">
              <a:spcBef>
                <a:spcPts val="600"/>
              </a:spcBef>
              <a:buFont typeface="Arial"/>
              <a:buChar char="•"/>
            </a:pPr>
            <a:r>
              <a:rPr lang="sv-SE" dirty="0">
                <a:latin typeface="Tahoma"/>
                <a:cs typeface="Tahoma"/>
              </a:rPr>
              <a:t>Frågor?</a:t>
            </a:r>
          </a:p>
          <a:p>
            <a:pPr marL="442913" lvl="0" indent="-352425">
              <a:spcBef>
                <a:spcPts val="600"/>
              </a:spcBef>
              <a:buFont typeface="Arial"/>
              <a:buChar char="•"/>
            </a:pPr>
            <a:endParaRPr lang="sv-SE" dirty="0">
              <a:latin typeface="Tahoma"/>
              <a:cs typeface="Tahoma"/>
            </a:endParaRPr>
          </a:p>
          <a:p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3E27858-295C-F4F7-3DAB-AE522355C5AF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084412" y="410442"/>
            <a:ext cx="3811588" cy="1789113"/>
          </a:xfrm>
        </p:spPr>
        <p:txBody>
          <a:bodyPr/>
          <a:lstStyle/>
          <a:p>
            <a:r>
              <a:rPr lang="sv-SE" dirty="0">
                <a:solidFill>
                  <a:schemeClr val="bg1"/>
                </a:solidFill>
                <a:latin typeface="+mj-lt"/>
              </a:rPr>
              <a:t>Tack för idag</a:t>
            </a:r>
          </a:p>
        </p:txBody>
      </p:sp>
      <p:pic>
        <p:nvPicPr>
          <p:cNvPr id="8" name="Platshållare för bild 7" descr="Höstlöv">
            <a:extLst>
              <a:ext uri="{FF2B5EF4-FFF2-40B4-BE49-F238E27FC236}">
                <a16:creationId xmlns:a16="http://schemas.microsoft.com/office/drawing/2014/main" id="{B8CB4D1D-C145-09C8-5B53-795CECB2769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06" r="1670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331667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LANGUAGETEXTBOX" val="Sv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8.7"/>
</p:tagLst>
</file>

<file path=ppt/theme/theme1.xml><?xml version="1.0" encoding="utf-8"?>
<a:theme xmlns:a="http://schemas.openxmlformats.org/drawingml/2006/main" name="Shoji">
  <a:themeElements>
    <a:clrScheme name="Shoji">
      <a:dk1>
        <a:srgbClr val="131313"/>
      </a:dk1>
      <a:lt1>
        <a:sysClr val="window" lastClr="FFFFFF"/>
      </a:lt1>
      <a:dk2>
        <a:srgbClr val="1D3433"/>
      </a:dk2>
      <a:lt2>
        <a:srgbClr val="F3F2ED"/>
      </a:lt2>
      <a:accent1>
        <a:srgbClr val="7C5C3E"/>
      </a:accent1>
      <a:accent2>
        <a:srgbClr val="B8A189"/>
      </a:accent2>
      <a:accent3>
        <a:srgbClr val="A1A696"/>
      </a:accent3>
      <a:accent4>
        <a:srgbClr val="566868"/>
      </a:accent4>
      <a:accent5>
        <a:srgbClr val="786F50"/>
      </a:accent5>
      <a:accent6>
        <a:srgbClr val="A9A375"/>
      </a:accent6>
      <a:hlink>
        <a:srgbClr val="B1785F"/>
      </a:hlink>
      <a:folHlink>
        <a:srgbClr val="6C7F7F"/>
      </a:folHlink>
    </a:clrScheme>
    <a:fontScheme name="Custom 35">
      <a:majorFont>
        <a:latin typeface="Walbaum Display"/>
        <a:ea typeface=""/>
        <a:cs typeface=""/>
      </a:majorFont>
      <a:minorFont>
        <a:latin typeface="Apto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hoji" id="{FC7F6458-703E-4B19-BAF9-E88A9B02521B}" vid="{6FBA4037-BA28-4926-BD89-6C54034403A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Shoji</Template>
  <TotalTime>4144</TotalTime>
  <Words>885</Words>
  <Application>Microsoft Office PowerPoint</Application>
  <PresentationFormat>Bredbild</PresentationFormat>
  <Paragraphs>192</Paragraphs>
  <Slides>16</Slides>
  <Notes>15</Notes>
  <HiddenSlides>2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16</vt:i4>
      </vt:variant>
    </vt:vector>
  </HeadingPairs>
  <TitlesOfParts>
    <vt:vector size="23" baseType="lpstr">
      <vt:lpstr>Aptos Light</vt:lpstr>
      <vt:lpstr>Arial</vt:lpstr>
      <vt:lpstr>Calibri</vt:lpstr>
      <vt:lpstr>Roboto</vt:lpstr>
      <vt:lpstr>Tahoma</vt:lpstr>
      <vt:lpstr>Walbaum Display</vt:lpstr>
      <vt:lpstr>Shoji</vt:lpstr>
      <vt:lpstr>Nyhetsträff kommun oktober 2026</vt:lpstr>
      <vt:lpstr>Dagens agenda</vt:lpstr>
      <vt:lpstr>Enheten för vårdinformationssystem</vt:lpstr>
      <vt:lpstr>PowerPoint-presentation</vt:lpstr>
      <vt:lpstr>PowerPoint-presentation</vt:lpstr>
      <vt:lpstr>PowerPoint-presentation</vt:lpstr>
      <vt:lpstr>PowerPoint-presentation</vt:lpstr>
      <vt:lpstr>Stöd och service</vt:lpstr>
      <vt:lpstr>Tillgång till Stöd och service </vt:lpstr>
      <vt:lpstr>Journalportal</vt:lpstr>
      <vt:lpstr>AK-net ersätter AVK-brev</vt:lpstr>
      <vt:lpstr>Cosmic Remiss</vt:lpstr>
      <vt:lpstr>Remiss till kommun</vt:lpstr>
      <vt:lpstr>Övrigt</vt:lpstr>
      <vt:lpstr>Kommande uppgraderingar Cosmic</vt:lpstr>
      <vt:lpstr>Tack för idag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Bromée Sanna</dc:creator>
  <cp:lastModifiedBy>Waltersson Kristin</cp:lastModifiedBy>
  <cp:revision>275</cp:revision>
  <dcterms:created xsi:type="dcterms:W3CDTF">2022-01-31T12:20:33Z</dcterms:created>
  <dcterms:modified xsi:type="dcterms:W3CDTF">2026-10-20T08:09:21Z</dcterms:modified>
</cp:coreProperties>
</file>