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13"/>
  </p:notesMasterIdLst>
  <p:sldIdLst>
    <p:sldId id="274" r:id="rId2"/>
    <p:sldId id="276" r:id="rId3"/>
    <p:sldId id="267" r:id="rId4"/>
    <p:sldId id="263" r:id="rId5"/>
    <p:sldId id="265" r:id="rId6"/>
    <p:sldId id="264" r:id="rId7"/>
    <p:sldId id="269" r:id="rId8"/>
    <p:sldId id="266" r:id="rId9"/>
    <p:sldId id="271" r:id="rId10"/>
    <p:sldId id="27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D91FCF-EF97-6F1E-23F0-DFF5D9659832}" name="Markus Reklambyrå" initials="MR" userId="S::daniel@markusreklambyraab.onmicrosoft.com::3dd1d7c6-ef57-4a72-b7fa-51e96eb79d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21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FBB45-786F-9741-8888-16C26EA6652F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72CEF-3DCC-DD47-A68D-23AD9604DB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763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344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622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28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49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816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472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145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73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83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41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42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5D4E7-327F-154E-BA29-8BBAD8E7A188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C4D5-D8C7-7D4D-A358-DC3764539C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54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st_Sweden_2021_Small_v01" descr="East_Sweden_2021_Small_v01">
            <a:hlinkClick r:id="" action="ppaction://media"/>
            <a:extLst>
              <a:ext uri="{FF2B5EF4-FFF2-40B4-BE49-F238E27FC236}">
                <a16:creationId xmlns:a16="http://schemas.microsoft.com/office/drawing/2014/main" id="{0F642818-8F58-914D-9643-E6F53B53A3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03995C5-BBE5-D748-A9B7-6752024429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1000"/>
          </a:blip>
          <a:stretch>
            <a:fillRect/>
          </a:stretch>
        </p:blipFill>
        <p:spPr>
          <a:xfrm>
            <a:off x="0" y="0"/>
            <a:ext cx="12846676" cy="6858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8FA76DC-2DC9-1C4B-B4D4-874A8EF40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500" y="2294902"/>
            <a:ext cx="5878997" cy="148934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CCD5FAF-C22B-C743-AE32-096E3B317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DDA3DDB0-1501-6548-B9AC-E15C9BDA2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3A30127-6A52-ED4E-9D3F-D8D05501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fade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2C94647A-09C2-6048-96CB-597C625A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8156"/>
      </p:ext>
    </p:extLst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ast_v006" descr="east_v006">
            <a:hlinkClick r:id="" action="ppaction://media"/>
            <a:extLst>
              <a:ext uri="{FF2B5EF4-FFF2-40B4-BE49-F238E27FC236}">
                <a16:creationId xmlns:a16="http://schemas.microsoft.com/office/drawing/2014/main" id="{CEAEEAB5-9A15-6E43-8EF8-E9F662C398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BDCA2B6-3FBC-1D48-8D1D-D7A6C9470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6" y="1119434"/>
            <a:ext cx="6554867" cy="49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49B045E0-9C7B-0947-8F96-A3D311CBC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2" y="0"/>
            <a:ext cx="12196482" cy="6858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517696A6-B0BA-CD40-AB93-83A833B76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8A2C421-4734-EF46-AC5D-F70D4D11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8307790-771C-E043-ADB2-58B49D80F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92C5639-2390-4542-863D-5AFD59E7C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FFC3544-CD19-554C-A160-84408C67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7A7186F-7A47-CA49-90FA-0BB3D0C60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A575801-677C-1443-B633-D5D978F6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906960E-6A2D-C44F-AF43-EDF6FEB30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DE977B3-B884-EE4F-A5D5-6501DC12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D18B1F7-6569-374D-AB0F-2F81E60A1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C9B1AFC-9241-134A-A5C3-48DCBF0BF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619C95D-786C-B146-96DC-2A197ED0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2057" y="471025"/>
            <a:ext cx="1251518" cy="616995"/>
          </a:xfrm>
          <a:prstGeom prst="rect">
            <a:avLst/>
          </a:prstGeom>
        </p:spPr>
      </p:pic>
      <p:pic>
        <p:nvPicPr>
          <p:cNvPr id="3" name="Bildobjekt 2" descr="En bild som visar karta&#10;&#10;Automatiskt genererad beskrivning">
            <a:extLst>
              <a:ext uri="{FF2B5EF4-FFF2-40B4-BE49-F238E27FC236}">
                <a16:creationId xmlns:a16="http://schemas.microsoft.com/office/drawing/2014/main" id="{0E771D35-1019-9343-82FC-680A6432E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2290</TotalTime>
  <Words>0</Words>
  <Application>Microsoft Macintosh PowerPoint</Application>
  <PresentationFormat>Bredbild</PresentationFormat>
  <Paragraphs>0</Paragraphs>
  <Slides>11</Slides>
  <Notes>0</Notes>
  <HiddenSlides>0</HiddenSlides>
  <MMClips>2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Markus Reklambyrå</dc:creator>
  <cp:lastModifiedBy>Markus Reklambyrå</cp:lastModifiedBy>
  <cp:revision>46</cp:revision>
  <dcterms:created xsi:type="dcterms:W3CDTF">2021-10-25T11:23:50Z</dcterms:created>
  <dcterms:modified xsi:type="dcterms:W3CDTF">2021-12-21T09:03:20Z</dcterms:modified>
</cp:coreProperties>
</file>