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6" r:id="rId1"/>
  </p:sldMasterIdLst>
  <p:notesMasterIdLst>
    <p:notesMasterId r:id="rId13"/>
  </p:notesMasterIdLst>
  <p:sldIdLst>
    <p:sldId id="274" r:id="rId2"/>
    <p:sldId id="276" r:id="rId3"/>
    <p:sldId id="267" r:id="rId4"/>
    <p:sldId id="263" r:id="rId5"/>
    <p:sldId id="265" r:id="rId6"/>
    <p:sldId id="264" r:id="rId7"/>
    <p:sldId id="269" r:id="rId8"/>
    <p:sldId id="266" r:id="rId9"/>
    <p:sldId id="271" r:id="rId10"/>
    <p:sldId id="275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7D91FCF-EF97-6F1E-23F0-DFF5D9659832}" name="Markus Reklambyrå" initials="MR" userId="S::daniel@markusreklambyraab.onmicrosoft.com::3dd1d7c6-ef57-4a72-b7fa-51e96eb79d0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34"/>
    <p:restoredTop sz="96327"/>
  </p:normalViewPr>
  <p:slideViewPr>
    <p:cSldViewPr snapToGrid="0" snapToObjects="1">
      <p:cViewPr varScale="1">
        <p:scale>
          <a:sx n="115" d="100"/>
          <a:sy n="115" d="100"/>
        </p:scale>
        <p:origin x="7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FBB45-786F-9741-8888-16C26EA6652F}" type="datetimeFigureOut">
              <a:rPr lang="sv-SE" smtClean="0"/>
              <a:t>2022-01-26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72CEF-3DCC-DD47-A68D-23AD9604DB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7635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4E7-327F-154E-BA29-8BBAD8E7A188}" type="datetimeFigureOut">
              <a:rPr lang="sv-SE" smtClean="0"/>
              <a:t>2022-01-26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C4D5-D8C7-7D4D-A358-DC3764539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3448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4E7-327F-154E-BA29-8BBAD8E7A188}" type="datetimeFigureOut">
              <a:rPr lang="sv-SE" smtClean="0"/>
              <a:t>2022-01-26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C4D5-D8C7-7D4D-A358-DC3764539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6223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4E7-327F-154E-BA29-8BBAD8E7A188}" type="datetimeFigureOut">
              <a:rPr lang="sv-SE" smtClean="0"/>
              <a:t>2022-01-26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C4D5-D8C7-7D4D-A358-DC3764539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8288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4E7-327F-154E-BA29-8BBAD8E7A188}" type="datetimeFigureOut">
              <a:rPr lang="sv-SE" smtClean="0"/>
              <a:t>2022-01-26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C4D5-D8C7-7D4D-A358-DC3764539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3490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4E7-327F-154E-BA29-8BBAD8E7A188}" type="datetimeFigureOut">
              <a:rPr lang="sv-SE" smtClean="0"/>
              <a:t>2022-01-26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C4D5-D8C7-7D4D-A358-DC3764539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8165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4E7-327F-154E-BA29-8BBAD8E7A188}" type="datetimeFigureOut">
              <a:rPr lang="sv-SE" smtClean="0"/>
              <a:t>2022-01-26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C4D5-D8C7-7D4D-A358-DC3764539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4726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4E7-327F-154E-BA29-8BBAD8E7A188}" type="datetimeFigureOut">
              <a:rPr lang="sv-SE" smtClean="0"/>
              <a:t>2022-01-26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C4D5-D8C7-7D4D-A358-DC3764539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1458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4E7-327F-154E-BA29-8BBAD8E7A188}" type="datetimeFigureOut">
              <a:rPr lang="sv-SE" smtClean="0"/>
              <a:t>2022-01-26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C4D5-D8C7-7D4D-A358-DC3764539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7308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4E7-327F-154E-BA29-8BBAD8E7A188}" type="datetimeFigureOut">
              <a:rPr lang="sv-SE" smtClean="0"/>
              <a:t>2022-01-26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C4D5-D8C7-7D4D-A358-DC3764539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1834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4E7-327F-154E-BA29-8BBAD8E7A188}" type="datetimeFigureOut">
              <a:rPr lang="sv-SE" smtClean="0"/>
              <a:t>2022-01-26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C4D5-D8C7-7D4D-A358-DC3764539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5416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4E7-327F-154E-BA29-8BBAD8E7A188}" type="datetimeFigureOut">
              <a:rPr lang="sv-SE" smtClean="0"/>
              <a:t>2022-01-26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C4D5-D8C7-7D4D-A358-DC3764539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1425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5D4E7-327F-154E-BA29-8BBAD8E7A188}" type="datetimeFigureOut">
              <a:rPr lang="sv-SE" smtClean="0"/>
              <a:t>2022-01-26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6C4D5-D8C7-7D4D-A358-DC3764539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546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st_Sweden_2021_Small_v01" descr="East_Sweden_2021_Small_v01">
            <a:hlinkClick r:id="" action="ppaction://media"/>
            <a:extLst>
              <a:ext uri="{FF2B5EF4-FFF2-40B4-BE49-F238E27FC236}">
                <a16:creationId xmlns:a16="http://schemas.microsoft.com/office/drawing/2014/main" id="{7B2C60F5-EA12-5547-BC5F-7940959DC7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C03995C5-BBE5-D748-A9B7-67520244299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1000"/>
          </a:blip>
          <a:stretch>
            <a:fillRect/>
          </a:stretch>
        </p:blipFill>
        <p:spPr>
          <a:xfrm>
            <a:off x="0" y="0"/>
            <a:ext cx="12203575" cy="6858000"/>
          </a:xfrm>
          <a:prstGeom prst="rect">
            <a:avLst/>
          </a:prstGeom>
        </p:spPr>
      </p:pic>
      <p:pic>
        <p:nvPicPr>
          <p:cNvPr id="9" name="Bildobjekt 8" descr="En bild som visar text&#10;&#10;Automatiskt genererad beskrivning">
            <a:extLst>
              <a:ext uri="{FF2B5EF4-FFF2-40B4-BE49-F238E27FC236}">
                <a16:creationId xmlns:a16="http://schemas.microsoft.com/office/drawing/2014/main" id="{B143A089-7ACD-E54F-A259-F6F2A4F503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41" y="-1"/>
            <a:ext cx="12196480" cy="6857999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2CCD5FAF-C22B-C743-AE32-096E3B31756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2057" y="471025"/>
            <a:ext cx="1251518" cy="61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8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4715649E-8F86-0B4A-8A5A-B34D241A0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" y="-1"/>
            <a:ext cx="12196480" cy="6857999"/>
          </a:xfrm>
          <a:prstGeom prst="rect">
            <a:avLst/>
          </a:prstGeom>
        </p:spPr>
      </p:pic>
      <p:pic>
        <p:nvPicPr>
          <p:cNvPr id="9" name="Bildobjekt 8" descr="En bild som visar text&#10;&#10;Automatiskt genererad beskrivning">
            <a:extLst>
              <a:ext uri="{FF2B5EF4-FFF2-40B4-BE49-F238E27FC236}">
                <a16:creationId xmlns:a16="http://schemas.microsoft.com/office/drawing/2014/main" id="{154992BC-E761-A047-96D7-5F5F28E2B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8773" y="0"/>
            <a:ext cx="12196482" cy="68580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13A30127-6A52-ED4E-9D3F-D8D055010F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2057" y="471025"/>
            <a:ext cx="1251518" cy="61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2C94647A-09C2-6048-96CB-597C625A9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6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2815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st_v006" descr="east_v006">
            <a:hlinkClick r:id="" action="ppaction://media"/>
            <a:extLst>
              <a:ext uri="{FF2B5EF4-FFF2-40B4-BE49-F238E27FC236}">
                <a16:creationId xmlns:a16="http://schemas.microsoft.com/office/drawing/2014/main" id="{662D7757-3C4D-9344-B1D9-3AC0E03FB0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0"/>
            <a:ext cx="12192000" cy="68580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404F8992-7FDA-5244-9EA8-C529D3CDE8E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2057" y="471025"/>
            <a:ext cx="1251518" cy="616995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0CFA2623-EF70-3348-B65E-DC6BC0C327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16" y="0"/>
            <a:ext cx="115189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laser, maneter&#10;&#10;Automatiskt genererad beskrivning">
            <a:extLst>
              <a:ext uri="{FF2B5EF4-FFF2-40B4-BE49-F238E27FC236}">
                <a16:creationId xmlns:a16="http://schemas.microsoft.com/office/drawing/2014/main" id="{8C36E735-53A2-6149-B35B-AE5DE47A5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" y="0"/>
            <a:ext cx="12194241" cy="6856740"/>
          </a:xfrm>
          <a:prstGeom prst="rect">
            <a:avLst/>
          </a:prstGeom>
        </p:spPr>
      </p:pic>
      <p:pic>
        <p:nvPicPr>
          <p:cNvPr id="6" name="Bildobjekt 5" descr="En bild som visar text&#10;&#10;Automatiskt genererad beskrivning">
            <a:extLst>
              <a:ext uri="{FF2B5EF4-FFF2-40B4-BE49-F238E27FC236}">
                <a16:creationId xmlns:a16="http://schemas.microsoft.com/office/drawing/2014/main" id="{9AB11113-0211-D448-ADE2-C9C57B97E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5" y="1260"/>
            <a:ext cx="12194241" cy="6856740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517696A6-B0BA-CD40-AB93-83A833B76A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2057" y="471025"/>
            <a:ext cx="1251518" cy="61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7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glas&#10;&#10;Automatiskt genererad beskrivning">
            <a:extLst>
              <a:ext uri="{FF2B5EF4-FFF2-40B4-BE49-F238E27FC236}">
                <a16:creationId xmlns:a16="http://schemas.microsoft.com/office/drawing/2014/main" id="{18D22F53-D051-644A-8B6A-76D109319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" y="0"/>
            <a:ext cx="12192001" cy="6855480"/>
          </a:xfrm>
          <a:prstGeom prst="rect">
            <a:avLst/>
          </a:prstGeom>
        </p:spPr>
      </p:pic>
      <p:pic>
        <p:nvPicPr>
          <p:cNvPr id="11" name="Bildobjekt 10" descr="En bild som visar text&#10;&#10;Automatiskt genererad beskrivning">
            <a:extLst>
              <a:ext uri="{FF2B5EF4-FFF2-40B4-BE49-F238E27FC236}">
                <a16:creationId xmlns:a16="http://schemas.microsoft.com/office/drawing/2014/main" id="{B844244F-413B-1F43-982D-BEC1FCDDA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5480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F8307790-771C-E043-ADB2-58B49D80F2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2057" y="471025"/>
            <a:ext cx="1251518" cy="61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1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7FB2BDB9-D36D-D241-8A55-5491409CC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" y="0"/>
            <a:ext cx="12192000" cy="6855480"/>
          </a:xfrm>
          <a:prstGeom prst="rect">
            <a:avLst/>
          </a:prstGeom>
        </p:spPr>
      </p:pic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3C0EF12C-D8C6-D444-BD32-B461B0D4E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7" y="2520"/>
            <a:ext cx="12192000" cy="685548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FFFC3544-CD19-554C-A160-84408C67C7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2057" y="471025"/>
            <a:ext cx="1251518" cy="61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3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glas&#10;&#10;Automatiskt genererad beskrivning">
            <a:extLst>
              <a:ext uri="{FF2B5EF4-FFF2-40B4-BE49-F238E27FC236}">
                <a16:creationId xmlns:a16="http://schemas.microsoft.com/office/drawing/2014/main" id="{5CCACA71-20D0-1E40-BE6A-CBED63BB9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" y="0"/>
            <a:ext cx="12196482" cy="6858000"/>
          </a:xfrm>
          <a:prstGeom prst="rect">
            <a:avLst/>
          </a:prstGeom>
        </p:spPr>
      </p:pic>
      <p:pic>
        <p:nvPicPr>
          <p:cNvPr id="9" name="Bildobjekt 8" descr="En bild som visar text&#10;&#10;Automatiskt genererad beskrivning">
            <a:extLst>
              <a:ext uri="{FF2B5EF4-FFF2-40B4-BE49-F238E27FC236}">
                <a16:creationId xmlns:a16="http://schemas.microsoft.com/office/drawing/2014/main" id="{E0206219-9002-8B49-8837-F804EC1EE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6482" cy="6858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CA575801-677C-1443-B633-D5D978F6EA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2057" y="471025"/>
            <a:ext cx="1251518" cy="61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2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text, person&#10;&#10;Automatiskt genererad beskrivning">
            <a:extLst>
              <a:ext uri="{FF2B5EF4-FFF2-40B4-BE49-F238E27FC236}">
                <a16:creationId xmlns:a16="http://schemas.microsoft.com/office/drawing/2014/main" id="{E0DB3209-D5B4-A142-854A-F73FD5460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" y="0"/>
            <a:ext cx="12194241" cy="6856740"/>
          </a:xfrm>
          <a:prstGeom prst="rect">
            <a:avLst/>
          </a:prstGeom>
        </p:spPr>
      </p:pic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28F43C44-FF97-CF48-B0F0-F368B4823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6483" cy="6858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4DE977B3-B884-EE4F-A5D5-6501DC1295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2057" y="471025"/>
            <a:ext cx="1251518" cy="616995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C8EC7985-5B15-B04F-8DB7-569EB96413B4}"/>
              </a:ext>
            </a:extLst>
          </p:cNvPr>
          <p:cNvSpPr txBox="1"/>
          <p:nvPr/>
        </p:nvSpPr>
        <p:spPr>
          <a:xfrm>
            <a:off x="-2200275" y="29860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635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person, laser&#10;&#10;Automatiskt genererad beskrivning">
            <a:extLst>
              <a:ext uri="{FF2B5EF4-FFF2-40B4-BE49-F238E27FC236}">
                <a16:creationId xmlns:a16="http://schemas.microsoft.com/office/drawing/2014/main" id="{1911A75A-D0A8-5C4E-BBDF-9F7A7E9E8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" y="0"/>
            <a:ext cx="12205816" cy="6863248"/>
          </a:xfrm>
          <a:prstGeom prst="rect">
            <a:avLst/>
          </a:prstGeom>
        </p:spPr>
      </p:pic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8BA01BAD-E36F-0644-961C-FBC307EB3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6483" cy="6858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1C9B1AFC-9241-134A-A5C3-48DCBF0BFB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2057" y="471025"/>
            <a:ext cx="1251518" cy="61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1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124083A-2A39-C548-9AA8-A73302E1F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" y="0"/>
            <a:ext cx="12196482" cy="6858000"/>
          </a:xfrm>
          <a:prstGeom prst="rect">
            <a:avLst/>
          </a:prstGeom>
        </p:spPr>
      </p:pic>
      <p:pic>
        <p:nvPicPr>
          <p:cNvPr id="6" name="Bildobjekt 5" descr="En bild som visar text&#10;&#10;Automatiskt genererad beskrivning">
            <a:extLst>
              <a:ext uri="{FF2B5EF4-FFF2-40B4-BE49-F238E27FC236}">
                <a16:creationId xmlns:a16="http://schemas.microsoft.com/office/drawing/2014/main" id="{1B1C9C96-75EB-B84E-8BE4-7236F6699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93" y="0"/>
            <a:ext cx="12196482" cy="68580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0619C95D-786C-B146-96DC-2A197ED01D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2057" y="471025"/>
            <a:ext cx="1251518" cy="61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2476</TotalTime>
  <Words>0</Words>
  <Application>Microsoft Office PowerPoint</Application>
  <PresentationFormat>Bredbild</PresentationFormat>
  <Paragraphs>0</Paragraphs>
  <Slides>11</Slides>
  <Notes>0</Notes>
  <HiddenSlides>0</HiddenSlides>
  <MMClips>2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Markus Reklambyrå</dc:creator>
  <cp:lastModifiedBy>Nellmark Erik</cp:lastModifiedBy>
  <cp:revision>89</cp:revision>
  <dcterms:created xsi:type="dcterms:W3CDTF">2021-10-25T11:23:50Z</dcterms:created>
  <dcterms:modified xsi:type="dcterms:W3CDTF">2022-01-26T10:18:56Z</dcterms:modified>
</cp:coreProperties>
</file>